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57" r:id="rId3"/>
    <p:sldId id="295" r:id="rId4"/>
    <p:sldId id="282" r:id="rId5"/>
    <p:sldId id="292" r:id="rId6"/>
    <p:sldId id="283" r:id="rId7"/>
    <p:sldId id="285" r:id="rId8"/>
    <p:sldId id="281" r:id="rId9"/>
    <p:sldId id="289" r:id="rId10"/>
    <p:sldId id="288" r:id="rId11"/>
    <p:sldId id="286" r:id="rId12"/>
    <p:sldId id="291" r:id="rId13"/>
    <p:sldId id="296" r:id="rId14"/>
    <p:sldId id="287" r:id="rId15"/>
    <p:sldId id="258" r:id="rId16"/>
    <p:sldId id="290" r:id="rId17"/>
    <p:sldId id="294" r:id="rId18"/>
    <p:sldId id="298" r:id="rId19"/>
    <p:sldId id="297" r:id="rId20"/>
    <p:sldId id="300" r:id="rId21"/>
    <p:sldId id="303" r:id="rId22"/>
    <p:sldId id="301" r:id="rId23"/>
    <p:sldId id="302" r:id="rId24"/>
    <p:sldId id="304" r:id="rId25"/>
    <p:sldId id="305" r:id="rId26"/>
    <p:sldId id="306" r:id="rId27"/>
    <p:sldId id="259" r:id="rId28"/>
    <p:sldId id="260" r:id="rId29"/>
    <p:sldId id="261" r:id="rId30"/>
    <p:sldId id="262" r:id="rId31"/>
    <p:sldId id="263" r:id="rId32"/>
    <p:sldId id="264" r:id="rId33"/>
    <p:sldId id="265" r:id="rId34"/>
    <p:sldId id="266" r:id="rId35"/>
    <p:sldId id="267" r:id="rId36"/>
    <p:sldId id="268" r:id="rId37"/>
    <p:sldId id="269" r:id="rId38"/>
    <p:sldId id="299" r:id="rId39"/>
    <p:sldId id="270" r:id="rId40"/>
    <p:sldId id="271" r:id="rId41"/>
    <p:sldId id="272" r:id="rId42"/>
    <p:sldId id="273" r:id="rId43"/>
    <p:sldId id="274" r:id="rId44"/>
    <p:sldId id="275" r:id="rId45"/>
    <p:sldId id="276" r:id="rId46"/>
    <p:sldId id="277" r:id="rId47"/>
    <p:sldId id="278" r:id="rId48"/>
    <p:sldId id="279" r:id="rId49"/>
    <p:sldId id="280" r:id="rId50"/>
  </p:sldIdLst>
  <p:sldSz cx="12192000" cy="6858000"/>
  <p:notesSz cx="6858000" cy="9144000"/>
  <p:embeddedFontLst>
    <p:embeddedFont>
      <p:font typeface="Aptos Narrow" panose="020B0004020202020204" pitchFamily="34" charset="0"/>
      <p:regular r:id="rId52"/>
      <p:bold r:id="rId53"/>
      <p:italic r:id="rId54"/>
      <p:boldItalic r:id="rId55"/>
    </p:embeddedFont>
    <p:embeddedFont>
      <p:font typeface="Century Gothic" panose="020B0502020202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9"/>
    <p:restoredTop sz="94484"/>
  </p:normalViewPr>
  <p:slideViewPr>
    <p:cSldViewPr snapToGrid="0">
      <p:cViewPr>
        <p:scale>
          <a:sx n="192" d="100"/>
          <a:sy n="192" d="100"/>
        </p:scale>
        <p:origin x="144"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d-ID"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10</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28178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11</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8395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12</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3504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13</a:t>
            </a:fld>
            <a:endParaRPr/>
          </a:p>
        </p:txBody>
      </p:sp>
    </p:spTree>
    <p:extLst>
      <p:ext uri="{BB962C8B-B14F-4D97-AF65-F5344CB8AC3E}">
        <p14:creationId xmlns:p14="http://schemas.microsoft.com/office/powerpoint/2010/main" val="1962796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14</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56219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16</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45988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17</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3810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18</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81742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19</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023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20</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822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21</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53965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u="none" strike="noStrike" dirty="0" err="1">
                <a:solidFill>
                  <a:srgbClr val="0D0D0D"/>
                </a:solidFill>
                <a:effectLst/>
                <a:latin typeface="Söhne"/>
              </a:rPr>
              <a:t>Num</a:t>
            </a:r>
            <a:r>
              <a:rPr lang="es-ES" b="1" i="0" u="none" strike="noStrike" dirty="0">
                <a:solidFill>
                  <a:srgbClr val="0D0D0D"/>
                </a:solidFill>
                <a:effectLst/>
                <a:latin typeface="Söhne"/>
              </a:rPr>
              <a:t>. Recibos personalidad F (Personas Físicas)</a:t>
            </a:r>
            <a:r>
              <a:rPr lang="es-ES" b="0" i="0" u="none" strike="noStrike" dirty="0">
                <a:solidFill>
                  <a:srgbClr val="0D0D0D"/>
                </a:solidFill>
                <a:effectLst/>
                <a:latin typeface="Söhne"/>
              </a:rPr>
              <a:t>:</a:t>
            </a:r>
          </a:p>
          <a:p>
            <a:pPr marL="742950" lvl="1" indent="-285750" algn="l">
              <a:buFont typeface="+mj-lt"/>
              <a:buAutoNum type="arabicPeriod"/>
            </a:pPr>
            <a:r>
              <a:rPr lang="es-ES" b="0" i="0" u="none" strike="noStrike" dirty="0">
                <a:solidFill>
                  <a:srgbClr val="0D0D0D"/>
                </a:solidFill>
                <a:effectLst/>
                <a:latin typeface="Söhne"/>
              </a:rPr>
              <a:t>Este campo cuenta el número de recibos de IBI emitidos a personas físicas. Estas son individuos que poseen propiedades a título personal. En general, esto incluiría a la mayoría de los propietarios residenciales que son personas naturales y no empresas u organizaciones.</a:t>
            </a:r>
          </a:p>
          <a:p>
            <a:pPr algn="l">
              <a:buFont typeface="+mj-lt"/>
              <a:buAutoNum type="arabicPeriod"/>
            </a:pPr>
            <a:r>
              <a:rPr lang="es-ES" b="1" i="0" u="none" strike="noStrike" dirty="0" err="1">
                <a:solidFill>
                  <a:srgbClr val="0D0D0D"/>
                </a:solidFill>
                <a:effectLst/>
                <a:latin typeface="Söhne"/>
              </a:rPr>
              <a:t>Num</a:t>
            </a:r>
            <a:r>
              <a:rPr lang="es-ES" b="1" i="0" u="none" strike="noStrike" dirty="0">
                <a:solidFill>
                  <a:srgbClr val="0D0D0D"/>
                </a:solidFill>
                <a:effectLst/>
                <a:latin typeface="Söhne"/>
              </a:rPr>
              <a:t>. Recibos personalidad J (Personas Jurídicas)</a:t>
            </a:r>
            <a:r>
              <a:rPr lang="es-ES" b="0" i="0" u="none" strike="noStrike" dirty="0">
                <a:solidFill>
                  <a:srgbClr val="0D0D0D"/>
                </a:solidFill>
                <a:effectLst/>
                <a:latin typeface="Söhne"/>
              </a:rPr>
              <a:t>:</a:t>
            </a:r>
          </a:p>
          <a:p>
            <a:pPr marL="742950" lvl="1" indent="-285750" algn="l">
              <a:buFont typeface="+mj-lt"/>
              <a:buAutoNum type="arabicPeriod"/>
            </a:pPr>
            <a:r>
              <a:rPr lang="es-ES" b="0" i="0" u="none" strike="noStrike" dirty="0">
                <a:solidFill>
                  <a:srgbClr val="0D0D0D"/>
                </a:solidFill>
                <a:effectLst/>
                <a:latin typeface="Söhne"/>
              </a:rPr>
              <a:t>Refiere al número de recibos emitidos a personas jurídicas. Las personas jurídicas son entidades legales como empresas, corporaciones, fundaciones, asociaciones, entre otros, que poseen propiedades inmobiliarias. Estas propiedades pueden ser utilizadas para fines comerciales, industriales, de inversión o incluso residenciales, pero son propiedad de una entidad legal y no de un individuo.</a:t>
            </a:r>
          </a:p>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22</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014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23</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97908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u="none" strike="noStrike" dirty="0" err="1">
                <a:solidFill>
                  <a:srgbClr val="0D0D0D"/>
                </a:solidFill>
                <a:effectLst/>
                <a:latin typeface="Söhne"/>
              </a:rPr>
              <a:t>Num</a:t>
            </a:r>
            <a:r>
              <a:rPr lang="es-ES" b="1" i="0" u="none" strike="noStrike" dirty="0">
                <a:solidFill>
                  <a:srgbClr val="0D0D0D"/>
                </a:solidFill>
                <a:effectLst/>
                <a:latin typeface="Söhne"/>
              </a:rPr>
              <a:t>. Recibos personalidad F (Personas Físicas)</a:t>
            </a:r>
            <a:r>
              <a:rPr lang="es-ES" b="0" i="0" u="none" strike="noStrike" dirty="0">
                <a:solidFill>
                  <a:srgbClr val="0D0D0D"/>
                </a:solidFill>
                <a:effectLst/>
                <a:latin typeface="Söhne"/>
              </a:rPr>
              <a:t>:</a:t>
            </a:r>
          </a:p>
          <a:p>
            <a:pPr marL="742950" lvl="1" indent="-285750" algn="l">
              <a:buFont typeface="+mj-lt"/>
              <a:buAutoNum type="arabicPeriod"/>
            </a:pPr>
            <a:r>
              <a:rPr lang="es-ES" b="0" i="0" u="none" strike="noStrike" dirty="0">
                <a:solidFill>
                  <a:srgbClr val="0D0D0D"/>
                </a:solidFill>
                <a:effectLst/>
                <a:latin typeface="Söhne"/>
              </a:rPr>
              <a:t>Este campo cuenta el número de recibos de IBI emitidos a personas físicas. Estas son individuos que poseen propiedades a título personal. En general, esto incluiría a la mayoría de los propietarios residenciales que son personas naturales y no empresas u organizaciones.</a:t>
            </a:r>
          </a:p>
          <a:p>
            <a:pPr algn="l">
              <a:buFont typeface="+mj-lt"/>
              <a:buAutoNum type="arabicPeriod"/>
            </a:pPr>
            <a:r>
              <a:rPr lang="es-ES" b="1" i="0" u="none" strike="noStrike" dirty="0" err="1">
                <a:solidFill>
                  <a:srgbClr val="0D0D0D"/>
                </a:solidFill>
                <a:effectLst/>
                <a:latin typeface="Söhne"/>
              </a:rPr>
              <a:t>Num</a:t>
            </a:r>
            <a:r>
              <a:rPr lang="es-ES" b="1" i="0" u="none" strike="noStrike" dirty="0">
                <a:solidFill>
                  <a:srgbClr val="0D0D0D"/>
                </a:solidFill>
                <a:effectLst/>
                <a:latin typeface="Söhne"/>
              </a:rPr>
              <a:t>. Recibos personalidad J (Personas Jurídicas)</a:t>
            </a:r>
            <a:r>
              <a:rPr lang="es-ES" b="0" i="0" u="none" strike="noStrike" dirty="0">
                <a:solidFill>
                  <a:srgbClr val="0D0D0D"/>
                </a:solidFill>
                <a:effectLst/>
                <a:latin typeface="Söhne"/>
              </a:rPr>
              <a:t>:</a:t>
            </a:r>
          </a:p>
          <a:p>
            <a:pPr marL="742950" lvl="1" indent="-285750" algn="l">
              <a:buFont typeface="+mj-lt"/>
              <a:buAutoNum type="arabicPeriod"/>
            </a:pPr>
            <a:r>
              <a:rPr lang="es-ES" b="0" i="0" u="none" strike="noStrike" dirty="0">
                <a:solidFill>
                  <a:srgbClr val="0D0D0D"/>
                </a:solidFill>
                <a:effectLst/>
                <a:latin typeface="Söhne"/>
              </a:rPr>
              <a:t>Refiere al número de recibos emitidos a personas jurídicas. Las personas jurídicas son entidades legales como empresas, corporaciones, fundaciones, asociaciones, entre otros, que poseen propiedades inmobiliarias. Estas propiedades pueden ser utilizadas para fines comerciales, industriales, de inversión o incluso residenciales, pero son propiedad de una entidad legal y no de un individuo.</a:t>
            </a:r>
          </a:p>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24</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6363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b="1" i="0" u="none" strike="noStrike" dirty="0" err="1">
                <a:solidFill>
                  <a:srgbClr val="0D0D0D"/>
                </a:solidFill>
                <a:effectLst/>
                <a:latin typeface="Söhne"/>
              </a:rPr>
              <a:t>Num</a:t>
            </a:r>
            <a:r>
              <a:rPr lang="es-ES" b="1" i="0" u="none" strike="noStrike" dirty="0">
                <a:solidFill>
                  <a:srgbClr val="0D0D0D"/>
                </a:solidFill>
                <a:effectLst/>
                <a:latin typeface="Söhne"/>
              </a:rPr>
              <a:t>. Recibos personalidad F (Personas Físicas)</a:t>
            </a:r>
            <a:r>
              <a:rPr lang="es-ES" b="0" i="0" u="none" strike="noStrike" dirty="0">
                <a:solidFill>
                  <a:srgbClr val="0D0D0D"/>
                </a:solidFill>
                <a:effectLst/>
                <a:latin typeface="Söhne"/>
              </a:rPr>
              <a:t>:</a:t>
            </a:r>
          </a:p>
          <a:p>
            <a:pPr marL="742950" lvl="1" indent="-285750" algn="l">
              <a:buFont typeface="+mj-lt"/>
              <a:buAutoNum type="arabicPeriod"/>
            </a:pPr>
            <a:r>
              <a:rPr lang="es-ES" b="0" i="0" u="none" strike="noStrike" dirty="0">
                <a:solidFill>
                  <a:srgbClr val="0D0D0D"/>
                </a:solidFill>
                <a:effectLst/>
                <a:latin typeface="Söhne"/>
              </a:rPr>
              <a:t>Este campo cuenta el número de recibos de IBI emitidos a personas físicas. Estas son individuos que poseen propiedades a título personal. En general, esto incluiría a la mayoría de los propietarios residenciales que son personas naturales y no empresas u organizaciones.</a:t>
            </a:r>
          </a:p>
          <a:p>
            <a:pPr algn="l">
              <a:buFont typeface="+mj-lt"/>
              <a:buAutoNum type="arabicPeriod"/>
            </a:pPr>
            <a:r>
              <a:rPr lang="es-ES" b="1" i="0" u="none" strike="noStrike" dirty="0" err="1">
                <a:solidFill>
                  <a:srgbClr val="0D0D0D"/>
                </a:solidFill>
                <a:effectLst/>
                <a:latin typeface="Söhne"/>
              </a:rPr>
              <a:t>Num</a:t>
            </a:r>
            <a:r>
              <a:rPr lang="es-ES" b="1" i="0" u="none" strike="noStrike" dirty="0">
                <a:solidFill>
                  <a:srgbClr val="0D0D0D"/>
                </a:solidFill>
                <a:effectLst/>
                <a:latin typeface="Söhne"/>
              </a:rPr>
              <a:t>. Recibos personalidad J (Personas Jurídicas)</a:t>
            </a:r>
            <a:r>
              <a:rPr lang="es-ES" b="0" i="0" u="none" strike="noStrike" dirty="0">
                <a:solidFill>
                  <a:srgbClr val="0D0D0D"/>
                </a:solidFill>
                <a:effectLst/>
                <a:latin typeface="Söhne"/>
              </a:rPr>
              <a:t>:</a:t>
            </a:r>
          </a:p>
          <a:p>
            <a:pPr marL="742950" lvl="1" indent="-285750" algn="l">
              <a:buFont typeface="+mj-lt"/>
              <a:buAutoNum type="arabicPeriod"/>
            </a:pPr>
            <a:r>
              <a:rPr lang="es-ES" b="0" i="0" u="none" strike="noStrike" dirty="0">
                <a:solidFill>
                  <a:srgbClr val="0D0D0D"/>
                </a:solidFill>
                <a:effectLst/>
                <a:latin typeface="Söhne"/>
              </a:rPr>
              <a:t>Refiere al número de recibos emitidos a personas jurídicas. Las personas jurídicas son entidades legales como empresas, corporaciones, fundaciones, asociaciones, entre otros, que poseen propiedades inmobiliarias. Estas propiedades pueden ser utilizadas para fines comerciales, industriales, de inversión o incluso residenciales, pero son propiedad de una entidad legal y no de un individuo.</a:t>
            </a:r>
          </a:p>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25</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7936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26</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6758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a:t>
            </a:fld>
            <a:endParaRPr/>
          </a:p>
        </p:txBody>
      </p:sp>
    </p:spTree>
    <p:extLst>
      <p:ext uri="{BB962C8B-B14F-4D97-AF65-F5344CB8AC3E}">
        <p14:creationId xmlns:p14="http://schemas.microsoft.com/office/powerpoint/2010/main" val="1747351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38</a:t>
            </a:fld>
            <a:endParaRPr/>
          </a:p>
        </p:txBody>
      </p:sp>
    </p:spTree>
    <p:extLst>
      <p:ext uri="{BB962C8B-B14F-4D97-AF65-F5344CB8AC3E}">
        <p14:creationId xmlns:p14="http://schemas.microsoft.com/office/powerpoint/2010/main" val="1106358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b="0" i="0" u="none" strike="noStrike" dirty="0">
                <a:solidFill>
                  <a:srgbClr val="0D0D0D"/>
                </a:solidFill>
                <a:effectLst/>
                <a:highlight>
                  <a:srgbClr val="FFFFFF"/>
                </a:highlight>
                <a:latin typeface="Söhne"/>
              </a:rPr>
              <a:t>El IPV (Índice de Precios de Vivienda) mide la evolución de los precios de compra de viviendas en un área geográfica determinada durante un período específico. Este índice es crucial para entender las tendencias del mercado inmobiliario.</a:t>
            </a:r>
            <a:endParaRPr dirty="0"/>
          </a:p>
        </p:txBody>
      </p:sp>
      <p:sp>
        <p:nvSpPr>
          <p:cNvPr id="372" name="Google Shape;37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a:t>
            </a:fld>
            <a:endParaRPr/>
          </a:p>
        </p:txBody>
      </p:sp>
    </p:spTree>
    <p:extLst>
      <p:ext uri="{BB962C8B-B14F-4D97-AF65-F5344CB8AC3E}">
        <p14:creationId xmlns:p14="http://schemas.microsoft.com/office/powerpoint/2010/main" val="2323632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Google Shape;68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4" name="Google Shape;80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7" name="Google Shape;97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b="0" i="0" u="none" strike="noStrike" dirty="0">
                <a:solidFill>
                  <a:srgbClr val="0D0D0D"/>
                </a:solidFill>
                <a:effectLst/>
                <a:highlight>
                  <a:srgbClr val="FFFFFF"/>
                </a:highlight>
                <a:latin typeface="Söhne"/>
              </a:rPr>
              <a:t>El IPV (Índice de Precios de Vivienda) mide la evolución de los precios de compra de viviendas en un área geográfica determinada durante un período específico. Este índice es crucial para entender las tendencias del mercado inmobiliario.</a:t>
            </a:r>
            <a:endParaRPr dirty="0"/>
          </a:p>
        </p:txBody>
      </p:sp>
      <p:sp>
        <p:nvSpPr>
          <p:cNvPr id="372" name="Google Shape;37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5</a:t>
            </a:fld>
            <a:endParaRPr/>
          </a:p>
        </p:txBody>
      </p:sp>
    </p:spTree>
    <p:extLst>
      <p:ext uri="{BB962C8B-B14F-4D97-AF65-F5344CB8AC3E}">
        <p14:creationId xmlns:p14="http://schemas.microsoft.com/office/powerpoint/2010/main" val="2779536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b="0" i="0" u="none" strike="noStrike" dirty="0">
                <a:solidFill>
                  <a:srgbClr val="0D0D0D"/>
                </a:solidFill>
                <a:effectLst/>
                <a:highlight>
                  <a:srgbClr val="FFFFFF"/>
                </a:highlight>
                <a:latin typeface="Söhne"/>
              </a:rPr>
              <a:t>El IPV (Índice de Precios de Vivienda) mide la evolución de los precios de compra de viviendas en un área geográfica determinada durante un período específico. Este índice es crucial para entender las tendencias del mercado inmobiliario.</a:t>
            </a:r>
            <a:endParaRPr dirty="0"/>
          </a:p>
        </p:txBody>
      </p:sp>
      <p:sp>
        <p:nvSpPr>
          <p:cNvPr id="372" name="Google Shape;37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6</a:t>
            </a:fld>
            <a:endParaRPr/>
          </a:p>
        </p:txBody>
      </p:sp>
    </p:spTree>
    <p:extLst>
      <p:ext uri="{BB962C8B-B14F-4D97-AF65-F5344CB8AC3E}">
        <p14:creationId xmlns:p14="http://schemas.microsoft.com/office/powerpoint/2010/main" val="111593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7</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1438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100" b="0" i="0" u="none" strike="noStrike" dirty="0">
                <a:solidFill>
                  <a:srgbClr val="0D0D0D"/>
                </a:solidFill>
                <a:effectLst/>
                <a:highlight>
                  <a:srgbClr val="FFFFFF"/>
                </a:highlight>
                <a:latin typeface="Söhne"/>
              </a:rPr>
              <a:t>El IPC es una medida común de la inflación, ya que representa el cambio en el nivel de precios de una canasta de bienes y servicios consumidos por los hogares. Un aumento en el IPC indica un aumento en la inflación.</a:t>
            </a:r>
          </a:p>
          <a:p>
            <a:pPr algn="l"/>
            <a:r>
              <a:rPr lang="es-ES" sz="1100" b="0" i="0" u="none" strike="noStrike" dirty="0">
                <a:solidFill>
                  <a:srgbClr val="0D0D0D"/>
                </a:solidFill>
                <a:effectLst/>
                <a:highlight>
                  <a:srgbClr val="FFFFFF"/>
                </a:highlight>
                <a:latin typeface="Söhne"/>
              </a:rPr>
              <a:t>una inflación alta puede llevar a un aumento en el IPC, que a su vez puede causar un aumento en el Euribor. Esto, combinado con otros factores económicos, puede resultar en un incremento en los tipos sintéticos de interés de nuevas operaciones de crédito, afectando las condiciones de financiamiento y el comportamiento económico en general</a:t>
            </a:r>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8</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358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br>
              <a:rPr lang="es-ES" sz="1100" dirty="0"/>
            </a:br>
            <a:r>
              <a:rPr lang="es-ES" sz="1100" b="0" i="0" u="none" strike="noStrike" dirty="0">
                <a:solidFill>
                  <a:srgbClr val="0D0D0D"/>
                </a:solidFill>
                <a:effectLst/>
                <a:highlight>
                  <a:srgbClr val="FFFFFF"/>
                </a:highlight>
                <a:latin typeface="Söhne"/>
              </a:rPr>
              <a:t>El Euribor (Euro Interbank </a:t>
            </a:r>
            <a:r>
              <a:rPr lang="es-ES" sz="1100" b="0" i="0" u="none" strike="noStrike" dirty="0" err="1">
                <a:solidFill>
                  <a:srgbClr val="0D0D0D"/>
                </a:solidFill>
                <a:effectLst/>
                <a:highlight>
                  <a:srgbClr val="FFFFFF"/>
                </a:highlight>
                <a:latin typeface="Söhne"/>
              </a:rPr>
              <a:t>Offered</a:t>
            </a:r>
            <a:r>
              <a:rPr lang="es-ES" sz="1100" b="0" i="0" u="none" strike="noStrike" dirty="0">
                <a:solidFill>
                  <a:srgbClr val="0D0D0D"/>
                </a:solidFill>
                <a:effectLst/>
                <a:highlight>
                  <a:srgbClr val="FFFFFF"/>
                </a:highlight>
                <a:latin typeface="Söhne"/>
              </a:rPr>
              <a:t> </a:t>
            </a:r>
            <a:r>
              <a:rPr lang="es-ES" sz="1100" b="0" i="0" u="none" strike="noStrike" dirty="0" err="1">
                <a:solidFill>
                  <a:srgbClr val="0D0D0D"/>
                </a:solidFill>
                <a:effectLst/>
                <a:highlight>
                  <a:srgbClr val="FFFFFF"/>
                </a:highlight>
                <a:latin typeface="Söhne"/>
              </a:rPr>
              <a:t>Rate</a:t>
            </a:r>
            <a:r>
              <a:rPr lang="es-ES" sz="1100" b="0" i="0" u="none" strike="noStrike" dirty="0">
                <a:solidFill>
                  <a:srgbClr val="0D0D0D"/>
                </a:solidFill>
                <a:effectLst/>
                <a:highlight>
                  <a:srgbClr val="FFFFFF"/>
                </a:highlight>
                <a:latin typeface="Söhne"/>
              </a:rPr>
              <a:t>) es una tasa de referencia diaria basada en las tasas de interés a las cuales los bancos se ofrecen a prestarse fondos no asegurados en el mercado interbancario de la zona euro. Es una de las tasas de interés más importantes en la economía europea y tiene un impacto significativo en las condiciones de crédito y financiamiento.</a:t>
            </a:r>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9</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42798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7" type="blank">
  <p:cSld name="BLANK">
    <p:spTree>
      <p:nvGrpSpPr>
        <p:cNvPr id="1" name="Shape 22"/>
        <p:cNvGrpSpPr/>
        <p:nvPr/>
      </p:nvGrpSpPr>
      <p:grpSpPr>
        <a:xfrm>
          <a:off x="0" y="0"/>
          <a:ext cx="0" cy="0"/>
          <a:chOff x="0" y="0"/>
          <a:chExt cx="0" cy="0"/>
        </a:xfrm>
      </p:grpSpPr>
      <p:sp>
        <p:nvSpPr>
          <p:cNvPr id="23" name="Google Shape;23;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3" type="secHead">
  <p:cSld name="SECTION_HEADER">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9" name="Google Shape;2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4" type="twoObj">
  <p:cSld name="TWO_OBJECT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5" type="twoTxTwoObj">
  <p:cSld name="TWO_OBJECTS_WITH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
        <p:nvSpPr>
          <p:cNvPr id="48" name="Google Shape;48;p7"/>
          <p:cNvSpPr/>
          <p:nvPr/>
        </p:nvSpPr>
        <p:spPr>
          <a:xfrm>
            <a:off x="6572628" y="6412075"/>
            <a:ext cx="775136"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00">
                <a:solidFill>
                  <a:srgbClr val="F2F2F2"/>
                </a:solidFill>
                <a:latin typeface="Calibri"/>
                <a:ea typeface="Calibri"/>
                <a:cs typeface="Calibri"/>
                <a:sym typeface="Calibri"/>
              </a:rPr>
              <a:t>PPT模板下载：www.1ppt.com/moban/          行业PPT模板：www.1ppt.com/hangye/ </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节日PPT模板：www.1ppt.com/jieri/          PPT素材：www.1ppt.com/sucai/</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PPT背景图片：www.1ppt.com/beijing/        PPT图表：www.1ppt.com/tubiao/      </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精美PPT下载：www.1ppt.com/xiazai/         PPT教程： www.1ppt.com/powerpoint/      </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PPT课件：www.1ppt.com/kejian/             字体下载：www.1ppt.com/ziti/</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工作总结PPT：www.1ppt.com/xiazai/zongjie/ 工作计划：www.1ppt.com/xiazai/jihua/</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商务PPT模板：www.1ppt.com/moban/shangwu/  个人简历PPT：www.1ppt.com/xiazai/jianli/  </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毕业答辩PPT：www.1ppt.com/xiazai/dabian/  工作汇报PPT：www.1ppt.com/xiazai/huibao/    </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6"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alpha val="27843"/>
              </a:srgbClr>
            </a:gs>
            <a:gs pos="100000">
              <a:srgbClr val="BFBFBF"/>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ID"/>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6" name="Google Shape;86;p13"/>
          <p:cNvSpPr/>
          <p:nvPr/>
        </p:nvSpPr>
        <p:spPr>
          <a:xfrm>
            <a:off x="6096000" y="0"/>
            <a:ext cx="6096000" cy="6858000"/>
          </a:xfrm>
          <a:prstGeom prst="rect">
            <a:avLst/>
          </a:prstGeom>
          <a:gradFill>
            <a:gsLst>
              <a:gs pos="0">
                <a:srgbClr val="C6C6C6"/>
              </a:gs>
              <a:gs pos="100000">
                <a:srgbClr val="EEEEE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7" name="Google Shape;87;p13"/>
          <p:cNvSpPr txBox="1"/>
          <p:nvPr/>
        </p:nvSpPr>
        <p:spPr>
          <a:xfrm>
            <a:off x="4314092" y="2549490"/>
            <a:ext cx="7398937" cy="132343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id-ID" sz="8000" b="1" i="0" u="none" strike="noStrike" cap="none">
                <a:solidFill>
                  <a:srgbClr val="3F3F3F"/>
                </a:solidFill>
                <a:latin typeface="Century Gothic"/>
                <a:ea typeface="Century Gothic"/>
                <a:cs typeface="Century Gothic"/>
                <a:sym typeface="Century Gothic"/>
              </a:rPr>
              <a:t>Data Analysis</a:t>
            </a:r>
            <a:endParaRPr sz="8000" b="1" i="0" u="none" strike="noStrike" cap="none">
              <a:solidFill>
                <a:srgbClr val="3F3F3F"/>
              </a:solidFill>
              <a:latin typeface="Century Gothic"/>
              <a:ea typeface="Century Gothic"/>
              <a:cs typeface="Century Gothic"/>
              <a:sym typeface="Century Gothic"/>
            </a:endParaRPr>
          </a:p>
        </p:txBody>
      </p:sp>
      <p:sp>
        <p:nvSpPr>
          <p:cNvPr id="88" name="Google Shape;88;p13"/>
          <p:cNvSpPr txBox="1"/>
          <p:nvPr/>
        </p:nvSpPr>
        <p:spPr>
          <a:xfrm>
            <a:off x="5181599" y="2066671"/>
            <a:ext cx="6531430"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id-ID" sz="4000" b="0" i="1" u="none" strike="noStrike" cap="none" dirty="0">
                <a:solidFill>
                  <a:srgbClr val="595959"/>
                </a:solidFill>
                <a:latin typeface="Century Gothic"/>
                <a:ea typeface="Century Gothic"/>
                <a:cs typeface="Century Gothic"/>
                <a:sym typeface="Century Gothic"/>
              </a:rPr>
              <a:t>PRESENTATION</a:t>
            </a:r>
            <a:endParaRPr sz="4000" b="0" i="1" u="none" strike="noStrike" cap="none" dirty="0">
              <a:solidFill>
                <a:srgbClr val="595959"/>
              </a:solidFill>
              <a:latin typeface="Century Gothic"/>
              <a:ea typeface="Century Gothic"/>
              <a:cs typeface="Century Gothic"/>
              <a:sym typeface="Century Gothic"/>
            </a:endParaRPr>
          </a:p>
        </p:txBody>
      </p:sp>
      <p:sp>
        <p:nvSpPr>
          <p:cNvPr id="89" name="Google Shape;89;p13"/>
          <p:cNvSpPr/>
          <p:nvPr/>
        </p:nvSpPr>
        <p:spPr>
          <a:xfrm>
            <a:off x="5920225" y="3863018"/>
            <a:ext cx="5772707" cy="698717"/>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None/>
            </a:pPr>
            <a:r>
              <a:rPr lang="id-ID" sz="1400" b="0" i="0" u="none" strike="noStrike" cap="none">
                <a:solidFill>
                  <a:srgbClr val="595959"/>
                </a:solidFill>
                <a:latin typeface="Century Gothic"/>
                <a:ea typeface="Century Gothic"/>
                <a:cs typeface="Century Gothic"/>
                <a:sym typeface="Century Gothic"/>
              </a:rPr>
              <a:t>Show and explain your web, app or software projects using these gadget templates.</a:t>
            </a:r>
            <a:endParaRPr/>
          </a:p>
        </p:txBody>
      </p:sp>
      <p:sp>
        <p:nvSpPr>
          <p:cNvPr id="90" name="Google Shape;90;p13"/>
          <p:cNvSpPr txBox="1"/>
          <p:nvPr/>
        </p:nvSpPr>
        <p:spPr>
          <a:xfrm>
            <a:off x="7448061" y="5697932"/>
            <a:ext cx="4155553" cy="24622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id-ID" sz="1000" b="0" i="0" u="none" strike="noStrike" cap="none">
                <a:solidFill>
                  <a:srgbClr val="3F3F3F"/>
                </a:solidFill>
                <a:latin typeface="Century Gothic"/>
                <a:ea typeface="Century Gothic"/>
                <a:cs typeface="Century Gothic"/>
                <a:sym typeface="Century Gothic"/>
              </a:rPr>
              <a:t>Powered by Freepptbackgrounds.net</a:t>
            </a:r>
            <a:endParaRPr sz="1000" b="0" i="0" u="none" strike="noStrike" cap="none">
              <a:solidFill>
                <a:srgbClr val="3F3F3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p:tgtEl>
                                          <p:spTgt spid="88"/>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1000"/>
                                        <p:tgtEl>
                                          <p:spTgt spid="8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2" name="Imagen 1" descr="Gráfico, Gráfico de líneas&#10;&#10;Descripción generada automáticamente">
            <a:extLst>
              <a:ext uri="{FF2B5EF4-FFF2-40B4-BE49-F238E27FC236}">
                <a16:creationId xmlns:a16="http://schemas.microsoft.com/office/drawing/2014/main" id="{98C429E9-8B11-DC40-3F17-95D42B9868F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64382" y="1192305"/>
            <a:ext cx="9063235" cy="4971342"/>
          </a:xfrm>
          <a:prstGeom prst="rect">
            <a:avLst/>
          </a:prstGeom>
        </p:spPr>
      </p:pic>
    </p:spTree>
    <p:extLst>
      <p:ext uri="{BB962C8B-B14F-4D97-AF65-F5344CB8AC3E}">
        <p14:creationId xmlns:p14="http://schemas.microsoft.com/office/powerpoint/2010/main" val="846728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5" name="Imagen 14" descr="Gráfico, Gráfico de líneas&#10;&#10;Descripción generada automáticamente">
            <a:extLst>
              <a:ext uri="{FF2B5EF4-FFF2-40B4-BE49-F238E27FC236}">
                <a16:creationId xmlns:a16="http://schemas.microsoft.com/office/drawing/2014/main" id="{E9D66B8E-FA7D-9112-9C81-367F586F7F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86735" y="1186792"/>
            <a:ext cx="9711416" cy="5396697"/>
          </a:xfrm>
          <a:prstGeom prst="rect">
            <a:avLst/>
          </a:prstGeom>
        </p:spPr>
      </p:pic>
    </p:spTree>
    <p:extLst>
      <p:ext uri="{BB962C8B-B14F-4D97-AF65-F5344CB8AC3E}">
        <p14:creationId xmlns:p14="http://schemas.microsoft.com/office/powerpoint/2010/main" val="1885224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2" name="Imagen 1" descr="Gráfico, Gráfico de líneas&#10;&#10;Descripción generada automáticamente">
            <a:extLst>
              <a:ext uri="{FF2B5EF4-FFF2-40B4-BE49-F238E27FC236}">
                <a16:creationId xmlns:a16="http://schemas.microsoft.com/office/drawing/2014/main" id="{63468E0D-B681-3A7F-0B03-7920F9DDED8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68729" y="1055125"/>
            <a:ext cx="8289473" cy="5530822"/>
          </a:xfrm>
          <a:prstGeom prst="rect">
            <a:avLst/>
          </a:prstGeom>
        </p:spPr>
      </p:pic>
    </p:spTree>
    <p:extLst>
      <p:ext uri="{BB962C8B-B14F-4D97-AF65-F5344CB8AC3E}">
        <p14:creationId xmlns:p14="http://schemas.microsoft.com/office/powerpoint/2010/main" val="387769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493" name="Google Shape;493;p26"/>
          <p:cNvGrpSpPr/>
          <p:nvPr/>
        </p:nvGrpSpPr>
        <p:grpSpPr>
          <a:xfrm>
            <a:off x="7086440" y="2457673"/>
            <a:ext cx="4053230" cy="3300721"/>
            <a:chOff x="4517221" y="2682505"/>
            <a:chExt cx="7028976" cy="5802508"/>
          </a:xfrm>
        </p:grpSpPr>
        <p:sp>
          <p:nvSpPr>
            <p:cNvPr id="494" name="Google Shape;494;p26"/>
            <p:cNvSpPr/>
            <p:nvPr/>
          </p:nvSpPr>
          <p:spPr>
            <a:xfrm>
              <a:off x="4607493" y="2795680"/>
              <a:ext cx="6938704" cy="5689333"/>
            </a:xfrm>
            <a:custGeom>
              <a:avLst/>
              <a:gdLst/>
              <a:ahLst/>
              <a:cxnLst/>
              <a:rect l="l" t="t" r="r" b="b"/>
              <a:pathLst>
                <a:path w="1847" h="1514" extrusionOk="0">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38562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95" name="Google Shape;495;p26"/>
            <p:cNvSpPr/>
            <p:nvPr/>
          </p:nvSpPr>
          <p:spPr>
            <a:xfrm>
              <a:off x="4517221" y="2682505"/>
              <a:ext cx="6938705" cy="5689333"/>
            </a:xfrm>
            <a:custGeom>
              <a:avLst/>
              <a:gdLst/>
              <a:ahLst/>
              <a:cxnLst/>
              <a:rect l="l" t="t" r="r" b="b"/>
              <a:pathLst>
                <a:path w="1847" h="1514" extrusionOk="0">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6" name="Google Shape;496;p26"/>
            <p:cNvSpPr/>
            <p:nvPr/>
          </p:nvSpPr>
          <p:spPr>
            <a:xfrm>
              <a:off x="5175136" y="3222379"/>
              <a:ext cx="5624405" cy="4611113"/>
            </a:xfrm>
            <a:custGeom>
              <a:avLst/>
              <a:gdLst/>
              <a:ahLst/>
              <a:cxnLst/>
              <a:rect l="l" t="t" r="r" b="b"/>
              <a:pathLst>
                <a:path w="1497" h="1227" extrusionOk="0">
                  <a:moveTo>
                    <a:pt x="1406" y="613"/>
                  </a:moveTo>
                  <a:cubicBezTo>
                    <a:pt x="1315" y="952"/>
                    <a:pt x="947" y="1227"/>
                    <a:pt x="584" y="1227"/>
                  </a:cubicBezTo>
                  <a:cubicBezTo>
                    <a:pt x="221" y="1227"/>
                    <a:pt x="0" y="952"/>
                    <a:pt x="91" y="613"/>
                  </a:cubicBezTo>
                  <a:cubicBezTo>
                    <a:pt x="182" y="274"/>
                    <a:pt x="550" y="0"/>
                    <a:pt x="913" y="0"/>
                  </a:cubicBezTo>
                  <a:cubicBezTo>
                    <a:pt x="1276" y="0"/>
                    <a:pt x="1497" y="274"/>
                    <a:pt x="1406" y="613"/>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7" name="Google Shape;497;p26"/>
            <p:cNvSpPr/>
            <p:nvPr/>
          </p:nvSpPr>
          <p:spPr>
            <a:xfrm>
              <a:off x="5542344" y="3523670"/>
              <a:ext cx="4888459" cy="4005473"/>
            </a:xfrm>
            <a:custGeom>
              <a:avLst/>
              <a:gdLst/>
              <a:ahLst/>
              <a:cxnLst/>
              <a:rect l="l" t="t" r="r" b="b"/>
              <a:pathLst>
                <a:path w="1301" h="1066" extrusionOk="0">
                  <a:moveTo>
                    <a:pt x="1222" y="533"/>
                  </a:moveTo>
                  <a:cubicBezTo>
                    <a:pt x="1143" y="828"/>
                    <a:pt x="823" y="1066"/>
                    <a:pt x="508" y="1066"/>
                  </a:cubicBezTo>
                  <a:cubicBezTo>
                    <a:pt x="192" y="1066"/>
                    <a:pt x="0" y="828"/>
                    <a:pt x="79" y="533"/>
                  </a:cubicBezTo>
                  <a:cubicBezTo>
                    <a:pt x="158" y="239"/>
                    <a:pt x="478" y="0"/>
                    <a:pt x="793" y="0"/>
                  </a:cubicBezTo>
                  <a:cubicBezTo>
                    <a:pt x="1109" y="0"/>
                    <a:pt x="1301" y="239"/>
                    <a:pt x="1222" y="533"/>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8" name="Google Shape;498;p26"/>
            <p:cNvSpPr/>
            <p:nvPr/>
          </p:nvSpPr>
          <p:spPr>
            <a:xfrm>
              <a:off x="6048785" y="3933546"/>
              <a:ext cx="3874046" cy="3185720"/>
            </a:xfrm>
            <a:custGeom>
              <a:avLst/>
              <a:gdLst/>
              <a:ahLst/>
              <a:cxnLst/>
              <a:rect l="l" t="t" r="r" b="b"/>
              <a:pathLst>
                <a:path w="1031" h="848" extrusionOk="0">
                  <a:moveTo>
                    <a:pt x="968" y="424"/>
                  </a:moveTo>
                  <a:cubicBezTo>
                    <a:pt x="905" y="658"/>
                    <a:pt x="652" y="848"/>
                    <a:pt x="402" y="848"/>
                  </a:cubicBezTo>
                  <a:cubicBezTo>
                    <a:pt x="152" y="848"/>
                    <a:pt x="0" y="658"/>
                    <a:pt x="63" y="424"/>
                  </a:cubicBezTo>
                  <a:cubicBezTo>
                    <a:pt x="126" y="190"/>
                    <a:pt x="379" y="0"/>
                    <a:pt x="629" y="0"/>
                  </a:cubicBezTo>
                  <a:cubicBezTo>
                    <a:pt x="879" y="0"/>
                    <a:pt x="1031" y="190"/>
                    <a:pt x="968" y="424"/>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9" name="Google Shape;499;p26"/>
            <p:cNvSpPr/>
            <p:nvPr/>
          </p:nvSpPr>
          <p:spPr>
            <a:xfrm>
              <a:off x="6466671" y="4268417"/>
              <a:ext cx="3040063" cy="2517775"/>
            </a:xfrm>
            <a:custGeom>
              <a:avLst/>
              <a:gdLst/>
              <a:ahLst/>
              <a:cxnLst/>
              <a:rect l="l" t="t" r="r" b="b"/>
              <a:pathLst>
                <a:path w="809" h="670" extrusionOk="0">
                  <a:moveTo>
                    <a:pt x="759" y="335"/>
                  </a:moveTo>
                  <a:cubicBezTo>
                    <a:pt x="710" y="520"/>
                    <a:pt x="511" y="670"/>
                    <a:pt x="315" y="670"/>
                  </a:cubicBezTo>
                  <a:cubicBezTo>
                    <a:pt x="119" y="670"/>
                    <a:pt x="0" y="520"/>
                    <a:pt x="50" y="335"/>
                  </a:cubicBezTo>
                  <a:cubicBezTo>
                    <a:pt x="99" y="150"/>
                    <a:pt x="298" y="0"/>
                    <a:pt x="494" y="0"/>
                  </a:cubicBezTo>
                  <a:cubicBezTo>
                    <a:pt x="690" y="0"/>
                    <a:pt x="809" y="150"/>
                    <a:pt x="759" y="335"/>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00" name="Google Shape;500;p26"/>
            <p:cNvSpPr/>
            <p:nvPr/>
          </p:nvSpPr>
          <p:spPr>
            <a:xfrm>
              <a:off x="6876533" y="4595772"/>
              <a:ext cx="2220080" cy="1862798"/>
            </a:xfrm>
            <a:custGeom>
              <a:avLst/>
              <a:gdLst/>
              <a:ahLst/>
              <a:cxnLst/>
              <a:rect l="l" t="t" r="r" b="b"/>
              <a:pathLst>
                <a:path w="591" h="496" extrusionOk="0">
                  <a:moveTo>
                    <a:pt x="555" y="248"/>
                  </a:moveTo>
                  <a:cubicBezTo>
                    <a:pt x="518" y="385"/>
                    <a:pt x="372" y="496"/>
                    <a:pt x="229" y="496"/>
                  </a:cubicBezTo>
                  <a:cubicBezTo>
                    <a:pt x="86" y="496"/>
                    <a:pt x="0" y="385"/>
                    <a:pt x="36" y="248"/>
                  </a:cubicBezTo>
                  <a:cubicBezTo>
                    <a:pt x="73" y="111"/>
                    <a:pt x="219" y="0"/>
                    <a:pt x="362" y="0"/>
                  </a:cubicBezTo>
                  <a:cubicBezTo>
                    <a:pt x="505" y="0"/>
                    <a:pt x="591" y="111"/>
                    <a:pt x="555" y="248"/>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01" name="Google Shape;501;p26"/>
            <p:cNvSpPr/>
            <p:nvPr/>
          </p:nvSpPr>
          <p:spPr>
            <a:xfrm>
              <a:off x="7454096" y="5090742"/>
              <a:ext cx="1068388" cy="876300"/>
            </a:xfrm>
            <a:custGeom>
              <a:avLst/>
              <a:gdLst/>
              <a:ahLst/>
              <a:cxnLst/>
              <a:rect l="l" t="t" r="r" b="b"/>
              <a:pathLst>
                <a:path w="284" h="233" extrusionOk="0">
                  <a:moveTo>
                    <a:pt x="266" y="116"/>
                  </a:moveTo>
                  <a:cubicBezTo>
                    <a:pt x="249" y="180"/>
                    <a:pt x="179" y="233"/>
                    <a:pt x="110" y="233"/>
                  </a:cubicBezTo>
                  <a:cubicBezTo>
                    <a:pt x="41" y="233"/>
                    <a:pt x="0" y="180"/>
                    <a:pt x="17" y="116"/>
                  </a:cubicBezTo>
                  <a:cubicBezTo>
                    <a:pt x="34" y="52"/>
                    <a:pt x="104" y="0"/>
                    <a:pt x="173" y="0"/>
                  </a:cubicBezTo>
                  <a:cubicBezTo>
                    <a:pt x="242" y="0"/>
                    <a:pt x="284" y="52"/>
                    <a:pt x="266" y="116"/>
                  </a:cubicBezTo>
                  <a:close/>
                </a:path>
              </a:pathLst>
            </a:custGeom>
            <a:solidFill>
              <a:srgbClr val="EEEEEF"/>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grpSp>
        <p:nvGrpSpPr>
          <p:cNvPr id="502" name="Google Shape;502;p26"/>
          <p:cNvGrpSpPr/>
          <p:nvPr/>
        </p:nvGrpSpPr>
        <p:grpSpPr>
          <a:xfrm>
            <a:off x="6848209" y="2094628"/>
            <a:ext cx="2175548" cy="1959208"/>
            <a:chOff x="6076950" y="2566001"/>
            <a:chExt cx="3076576" cy="3133124"/>
          </a:xfrm>
        </p:grpSpPr>
        <p:sp>
          <p:nvSpPr>
            <p:cNvPr id="503" name="Google Shape;503;p26"/>
            <p:cNvSpPr/>
            <p:nvPr/>
          </p:nvSpPr>
          <p:spPr>
            <a:xfrm>
              <a:off x="8840788" y="5375275"/>
              <a:ext cx="312738" cy="323850"/>
            </a:xfrm>
            <a:custGeom>
              <a:avLst/>
              <a:gdLst/>
              <a:ahLst/>
              <a:cxnLst/>
              <a:rect l="l" t="t" r="r" b="b"/>
              <a:pathLst>
                <a:path w="83" h="86" extrusionOk="0">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4" name="Google Shape;504;p26"/>
            <p:cNvSpPr/>
            <p:nvPr/>
          </p:nvSpPr>
          <p:spPr>
            <a:xfrm>
              <a:off x="8129589" y="4606925"/>
              <a:ext cx="782638" cy="903287"/>
            </a:xfrm>
            <a:custGeom>
              <a:avLst/>
              <a:gdLst/>
              <a:ahLst/>
              <a:cxnLst/>
              <a:rect l="l" t="t" r="r" b="b"/>
              <a:pathLst>
                <a:path w="208" h="240" extrusionOk="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5" name="Google Shape;505;p26"/>
            <p:cNvSpPr/>
            <p:nvPr/>
          </p:nvSpPr>
          <p:spPr>
            <a:xfrm>
              <a:off x="8113713" y="4592638"/>
              <a:ext cx="219075" cy="349250"/>
            </a:xfrm>
            <a:custGeom>
              <a:avLst/>
              <a:gdLst/>
              <a:ahLst/>
              <a:cxnLst/>
              <a:rect l="l" t="t" r="r" b="b"/>
              <a:pathLst>
                <a:path w="58" h="93" extrusionOk="0">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6" name="Google Shape;506;p26"/>
            <p:cNvSpPr/>
            <p:nvPr/>
          </p:nvSpPr>
          <p:spPr>
            <a:xfrm>
              <a:off x="6076950" y="3233738"/>
              <a:ext cx="754063" cy="647700"/>
            </a:xfrm>
            <a:custGeom>
              <a:avLst/>
              <a:gdLst/>
              <a:ahLst/>
              <a:cxnLst/>
              <a:rect l="l" t="t" r="r" b="b"/>
              <a:pathLst>
                <a:path w="200" h="172" extrusionOk="0">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7" name="Google Shape;507;p26"/>
            <p:cNvSpPr/>
            <p:nvPr/>
          </p:nvSpPr>
          <p:spPr>
            <a:xfrm>
              <a:off x="6634163" y="2638425"/>
              <a:ext cx="279400" cy="730250"/>
            </a:xfrm>
            <a:custGeom>
              <a:avLst/>
              <a:gdLst/>
              <a:ahLst/>
              <a:cxnLst/>
              <a:rect l="l" t="t" r="r" b="b"/>
              <a:pathLst>
                <a:path w="74" h="194" extrusionOk="0">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8" name="Google Shape;508;p26"/>
            <p:cNvSpPr/>
            <p:nvPr/>
          </p:nvSpPr>
          <p:spPr>
            <a:xfrm>
              <a:off x="6291263" y="3296039"/>
              <a:ext cx="803275" cy="974725"/>
            </a:xfrm>
            <a:custGeom>
              <a:avLst/>
              <a:gdLst/>
              <a:ahLst/>
              <a:cxnLst/>
              <a:rect l="l" t="t" r="r" b="b"/>
              <a:pathLst>
                <a:path w="213" h="259" extrusionOk="0">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9" name="Google Shape;509;p26"/>
            <p:cNvSpPr/>
            <p:nvPr/>
          </p:nvSpPr>
          <p:spPr>
            <a:xfrm>
              <a:off x="6692301" y="2566001"/>
              <a:ext cx="763588" cy="1065212"/>
            </a:xfrm>
            <a:custGeom>
              <a:avLst/>
              <a:gdLst/>
              <a:ahLst/>
              <a:cxnLst/>
              <a:rect l="l" t="t" r="r" b="b"/>
              <a:pathLst>
                <a:path w="203" h="283" extrusionOk="0">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0" name="Google Shape;510;p26"/>
            <p:cNvSpPr/>
            <p:nvPr/>
          </p:nvSpPr>
          <p:spPr>
            <a:xfrm>
              <a:off x="6826250" y="3368675"/>
              <a:ext cx="1438275" cy="1476375"/>
            </a:xfrm>
            <a:custGeom>
              <a:avLst/>
              <a:gdLst/>
              <a:ahLst/>
              <a:cxnLst/>
              <a:rect l="l" t="t" r="r" b="b"/>
              <a:pathLst>
                <a:path w="382" h="392" extrusionOk="0">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11" name="Google Shape;511;p26"/>
          <p:cNvGrpSpPr/>
          <p:nvPr/>
        </p:nvGrpSpPr>
        <p:grpSpPr>
          <a:xfrm>
            <a:off x="742429" y="1983053"/>
            <a:ext cx="764860" cy="765060"/>
            <a:chOff x="6120388" y="2293624"/>
            <a:chExt cx="764860" cy="765060"/>
          </a:xfrm>
        </p:grpSpPr>
        <p:sp>
          <p:nvSpPr>
            <p:cNvPr id="512" name="Google Shape;512;p26"/>
            <p:cNvSpPr/>
            <p:nvPr/>
          </p:nvSpPr>
          <p:spPr>
            <a:xfrm>
              <a:off x="6120388" y="2293624"/>
              <a:ext cx="764860" cy="765060"/>
            </a:xfrm>
            <a:prstGeom prst="ellipse">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13" name="Google Shape;513;p26"/>
            <p:cNvSpPr/>
            <p:nvPr/>
          </p:nvSpPr>
          <p:spPr>
            <a:xfrm>
              <a:off x="6344584" y="2486093"/>
              <a:ext cx="289573" cy="386534"/>
            </a:xfrm>
            <a:custGeom>
              <a:avLst/>
              <a:gdLst/>
              <a:ahLst/>
              <a:cxnLst/>
              <a:rect l="l" t="t" r="r" b="b"/>
              <a:pathLst>
                <a:path w="192" h="256" extrusionOk="0">
                  <a:moveTo>
                    <a:pt x="40" y="256"/>
                  </a:moveTo>
                  <a:cubicBezTo>
                    <a:pt x="62" y="256"/>
                    <a:pt x="80" y="238"/>
                    <a:pt x="80" y="216"/>
                  </a:cubicBezTo>
                  <a:cubicBezTo>
                    <a:pt x="80" y="102"/>
                    <a:pt x="80" y="102"/>
                    <a:pt x="80" y="102"/>
                  </a:cubicBezTo>
                  <a:cubicBezTo>
                    <a:pt x="176" y="82"/>
                    <a:pt x="176" y="82"/>
                    <a:pt x="176" y="82"/>
                  </a:cubicBezTo>
                  <a:cubicBezTo>
                    <a:pt x="176" y="160"/>
                    <a:pt x="176" y="160"/>
                    <a:pt x="176" y="160"/>
                  </a:cubicBezTo>
                  <a:cubicBezTo>
                    <a:pt x="168" y="155"/>
                    <a:pt x="161" y="152"/>
                    <a:pt x="152" y="152"/>
                  </a:cubicBezTo>
                  <a:cubicBezTo>
                    <a:pt x="130" y="152"/>
                    <a:pt x="112" y="170"/>
                    <a:pt x="112" y="192"/>
                  </a:cubicBezTo>
                  <a:cubicBezTo>
                    <a:pt x="112" y="214"/>
                    <a:pt x="130" y="232"/>
                    <a:pt x="152" y="232"/>
                  </a:cubicBezTo>
                  <a:cubicBezTo>
                    <a:pt x="174" y="232"/>
                    <a:pt x="192" y="214"/>
                    <a:pt x="192" y="192"/>
                  </a:cubicBezTo>
                  <a:cubicBezTo>
                    <a:pt x="192" y="72"/>
                    <a:pt x="192" y="72"/>
                    <a:pt x="192" y="72"/>
                  </a:cubicBezTo>
                  <a:cubicBezTo>
                    <a:pt x="192" y="72"/>
                    <a:pt x="192" y="72"/>
                    <a:pt x="192" y="72"/>
                  </a:cubicBezTo>
                  <a:cubicBezTo>
                    <a:pt x="192" y="8"/>
                    <a:pt x="192" y="8"/>
                    <a:pt x="192" y="8"/>
                  </a:cubicBezTo>
                  <a:cubicBezTo>
                    <a:pt x="192" y="6"/>
                    <a:pt x="191" y="3"/>
                    <a:pt x="189" y="2"/>
                  </a:cubicBezTo>
                  <a:cubicBezTo>
                    <a:pt x="187" y="0"/>
                    <a:pt x="185" y="0"/>
                    <a:pt x="182" y="0"/>
                  </a:cubicBezTo>
                  <a:cubicBezTo>
                    <a:pt x="70" y="24"/>
                    <a:pt x="70" y="24"/>
                    <a:pt x="70" y="24"/>
                  </a:cubicBezTo>
                  <a:cubicBezTo>
                    <a:pt x="67" y="25"/>
                    <a:pt x="64" y="28"/>
                    <a:pt x="64" y="32"/>
                  </a:cubicBezTo>
                  <a:cubicBezTo>
                    <a:pt x="64" y="96"/>
                    <a:pt x="64" y="96"/>
                    <a:pt x="64" y="96"/>
                  </a:cubicBezTo>
                  <a:cubicBezTo>
                    <a:pt x="64" y="96"/>
                    <a:pt x="64" y="96"/>
                    <a:pt x="64" y="96"/>
                  </a:cubicBezTo>
                  <a:cubicBezTo>
                    <a:pt x="64" y="184"/>
                    <a:pt x="64" y="184"/>
                    <a:pt x="64" y="184"/>
                  </a:cubicBezTo>
                  <a:cubicBezTo>
                    <a:pt x="56" y="179"/>
                    <a:pt x="49" y="176"/>
                    <a:pt x="40" y="176"/>
                  </a:cubicBezTo>
                  <a:cubicBezTo>
                    <a:pt x="18" y="176"/>
                    <a:pt x="0" y="194"/>
                    <a:pt x="0" y="216"/>
                  </a:cubicBezTo>
                  <a:cubicBezTo>
                    <a:pt x="0" y="238"/>
                    <a:pt x="18" y="256"/>
                    <a:pt x="40" y="256"/>
                  </a:cubicBezTo>
                  <a:close/>
                  <a:moveTo>
                    <a:pt x="152" y="216"/>
                  </a:moveTo>
                  <a:cubicBezTo>
                    <a:pt x="139" y="216"/>
                    <a:pt x="128" y="205"/>
                    <a:pt x="128" y="192"/>
                  </a:cubicBezTo>
                  <a:cubicBezTo>
                    <a:pt x="128" y="179"/>
                    <a:pt x="139" y="168"/>
                    <a:pt x="152" y="168"/>
                  </a:cubicBezTo>
                  <a:cubicBezTo>
                    <a:pt x="165" y="168"/>
                    <a:pt x="176" y="179"/>
                    <a:pt x="176" y="192"/>
                  </a:cubicBezTo>
                  <a:cubicBezTo>
                    <a:pt x="176" y="205"/>
                    <a:pt x="165" y="216"/>
                    <a:pt x="152" y="216"/>
                  </a:cubicBezTo>
                  <a:close/>
                  <a:moveTo>
                    <a:pt x="176" y="18"/>
                  </a:moveTo>
                  <a:cubicBezTo>
                    <a:pt x="176" y="66"/>
                    <a:pt x="176" y="66"/>
                    <a:pt x="176" y="66"/>
                  </a:cubicBezTo>
                  <a:cubicBezTo>
                    <a:pt x="80" y="86"/>
                    <a:pt x="80" y="86"/>
                    <a:pt x="80" y="86"/>
                  </a:cubicBezTo>
                  <a:cubicBezTo>
                    <a:pt x="80" y="38"/>
                    <a:pt x="80" y="38"/>
                    <a:pt x="80" y="38"/>
                  </a:cubicBezTo>
                  <a:lnTo>
                    <a:pt x="176" y="18"/>
                  </a:lnTo>
                  <a:close/>
                  <a:moveTo>
                    <a:pt x="40" y="192"/>
                  </a:moveTo>
                  <a:cubicBezTo>
                    <a:pt x="53" y="192"/>
                    <a:pt x="64" y="203"/>
                    <a:pt x="64" y="216"/>
                  </a:cubicBezTo>
                  <a:cubicBezTo>
                    <a:pt x="64" y="229"/>
                    <a:pt x="53" y="240"/>
                    <a:pt x="40" y="240"/>
                  </a:cubicBezTo>
                  <a:cubicBezTo>
                    <a:pt x="27" y="240"/>
                    <a:pt x="16" y="229"/>
                    <a:pt x="16" y="216"/>
                  </a:cubicBezTo>
                  <a:cubicBezTo>
                    <a:pt x="16" y="203"/>
                    <a:pt x="27" y="192"/>
                    <a:pt x="40" y="19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14" name="Google Shape;514;p26"/>
          <p:cNvGrpSpPr/>
          <p:nvPr/>
        </p:nvGrpSpPr>
        <p:grpSpPr>
          <a:xfrm>
            <a:off x="749193" y="2974541"/>
            <a:ext cx="764860" cy="765060"/>
            <a:chOff x="6127152" y="3285112"/>
            <a:chExt cx="764860" cy="765060"/>
          </a:xfrm>
        </p:grpSpPr>
        <p:sp>
          <p:nvSpPr>
            <p:cNvPr id="515" name="Google Shape;515;p26"/>
            <p:cNvSpPr/>
            <p:nvPr/>
          </p:nvSpPr>
          <p:spPr>
            <a:xfrm>
              <a:off x="6127152" y="3285112"/>
              <a:ext cx="764860" cy="765060"/>
            </a:xfrm>
            <a:prstGeom prst="ellipse">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516" name="Google Shape;516;p26"/>
            <p:cNvGrpSpPr/>
            <p:nvPr/>
          </p:nvGrpSpPr>
          <p:grpSpPr>
            <a:xfrm>
              <a:off x="6309551" y="3510984"/>
              <a:ext cx="386534" cy="314469"/>
              <a:chOff x="6369689" y="2031259"/>
              <a:chExt cx="386534" cy="314469"/>
            </a:xfrm>
          </p:grpSpPr>
          <p:sp>
            <p:nvSpPr>
              <p:cNvPr id="517" name="Google Shape;517;p26"/>
              <p:cNvSpPr/>
              <p:nvPr/>
            </p:nvSpPr>
            <p:spPr>
              <a:xfrm>
                <a:off x="6369689" y="2031259"/>
                <a:ext cx="386534" cy="314469"/>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8" name="Google Shape;518;p26"/>
              <p:cNvSpPr/>
              <p:nvPr/>
            </p:nvSpPr>
            <p:spPr>
              <a:xfrm>
                <a:off x="6575404" y="2128221"/>
                <a:ext cx="83858" cy="85169"/>
              </a:xfrm>
              <a:custGeom>
                <a:avLst/>
                <a:gdLst/>
                <a:ahLst/>
                <a:cxnLst/>
                <a:rect l="l" t="t" r="r" b="b"/>
                <a:pathLst>
                  <a:path w="56" h="56" extrusionOk="0">
                    <a:moveTo>
                      <a:pt x="28" y="56"/>
                    </a:moveTo>
                    <a:cubicBezTo>
                      <a:pt x="43" y="56"/>
                      <a:pt x="56" y="43"/>
                      <a:pt x="56" y="28"/>
                    </a:cubicBezTo>
                    <a:cubicBezTo>
                      <a:pt x="56" y="13"/>
                      <a:pt x="43" y="0"/>
                      <a:pt x="28" y="0"/>
                    </a:cubicBezTo>
                    <a:cubicBezTo>
                      <a:pt x="13" y="0"/>
                      <a:pt x="0" y="13"/>
                      <a:pt x="0" y="28"/>
                    </a:cubicBezTo>
                    <a:cubicBezTo>
                      <a:pt x="0" y="43"/>
                      <a:pt x="13" y="56"/>
                      <a:pt x="28" y="56"/>
                    </a:cubicBezTo>
                    <a:close/>
                    <a:moveTo>
                      <a:pt x="28" y="16"/>
                    </a:moveTo>
                    <a:cubicBezTo>
                      <a:pt x="35" y="16"/>
                      <a:pt x="40" y="21"/>
                      <a:pt x="40" y="28"/>
                    </a:cubicBezTo>
                    <a:cubicBezTo>
                      <a:pt x="40" y="35"/>
                      <a:pt x="35" y="40"/>
                      <a:pt x="28" y="40"/>
                    </a:cubicBezTo>
                    <a:cubicBezTo>
                      <a:pt x="21" y="40"/>
                      <a:pt x="16" y="35"/>
                      <a:pt x="16" y="28"/>
                    </a:cubicBezTo>
                    <a:cubicBezTo>
                      <a:pt x="16" y="21"/>
                      <a:pt x="21" y="16"/>
                      <a:pt x="28" y="1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grpSp>
        <p:nvGrpSpPr>
          <p:cNvPr id="519" name="Google Shape;519;p26"/>
          <p:cNvGrpSpPr/>
          <p:nvPr/>
        </p:nvGrpSpPr>
        <p:grpSpPr>
          <a:xfrm>
            <a:off x="744642" y="3978912"/>
            <a:ext cx="764860" cy="765060"/>
            <a:chOff x="6122601" y="4289483"/>
            <a:chExt cx="764860" cy="765060"/>
          </a:xfrm>
        </p:grpSpPr>
        <p:sp>
          <p:nvSpPr>
            <p:cNvPr id="520" name="Google Shape;520;p26"/>
            <p:cNvSpPr/>
            <p:nvPr/>
          </p:nvSpPr>
          <p:spPr>
            <a:xfrm>
              <a:off x="6122601" y="4289483"/>
              <a:ext cx="764860" cy="765060"/>
            </a:xfrm>
            <a:prstGeom prst="ellipse">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521" name="Google Shape;521;p26"/>
            <p:cNvGrpSpPr/>
            <p:nvPr/>
          </p:nvGrpSpPr>
          <p:grpSpPr>
            <a:xfrm>
              <a:off x="6296103" y="4502331"/>
              <a:ext cx="386534" cy="339364"/>
              <a:chOff x="6369689" y="1149437"/>
              <a:chExt cx="386534" cy="339364"/>
            </a:xfrm>
          </p:grpSpPr>
          <p:sp>
            <p:nvSpPr>
              <p:cNvPr id="522" name="Google Shape;522;p26"/>
              <p:cNvSpPr/>
              <p:nvPr/>
            </p:nvSpPr>
            <p:spPr>
              <a:xfrm>
                <a:off x="6369689" y="1149437"/>
                <a:ext cx="386534" cy="339364"/>
              </a:xfrm>
              <a:custGeom>
                <a:avLst/>
                <a:gdLst/>
                <a:ahLst/>
                <a:cxnLst/>
                <a:rect l="l" t="t" r="r" b="b"/>
                <a:pathLst>
                  <a:path w="256" h="224" extrusionOk="0">
                    <a:moveTo>
                      <a:pt x="248" y="16"/>
                    </a:moveTo>
                    <a:cubicBezTo>
                      <a:pt x="216" y="16"/>
                      <a:pt x="216" y="16"/>
                      <a:pt x="216" y="16"/>
                    </a:cubicBezTo>
                    <a:cubicBezTo>
                      <a:pt x="216" y="8"/>
                      <a:pt x="216" y="8"/>
                      <a:pt x="216" y="8"/>
                    </a:cubicBezTo>
                    <a:cubicBezTo>
                      <a:pt x="216" y="4"/>
                      <a:pt x="212" y="0"/>
                      <a:pt x="208" y="0"/>
                    </a:cubicBezTo>
                    <a:cubicBezTo>
                      <a:pt x="184" y="0"/>
                      <a:pt x="184" y="0"/>
                      <a:pt x="184" y="0"/>
                    </a:cubicBezTo>
                    <a:cubicBezTo>
                      <a:pt x="180" y="0"/>
                      <a:pt x="176" y="4"/>
                      <a:pt x="176" y="8"/>
                    </a:cubicBezTo>
                    <a:cubicBezTo>
                      <a:pt x="176" y="16"/>
                      <a:pt x="176" y="16"/>
                      <a:pt x="176" y="16"/>
                    </a:cubicBezTo>
                    <a:cubicBezTo>
                      <a:pt x="80" y="16"/>
                      <a:pt x="80" y="16"/>
                      <a:pt x="80" y="16"/>
                    </a:cubicBezTo>
                    <a:cubicBezTo>
                      <a:pt x="80" y="8"/>
                      <a:pt x="80" y="8"/>
                      <a:pt x="80" y="8"/>
                    </a:cubicBezTo>
                    <a:cubicBezTo>
                      <a:pt x="80" y="4"/>
                      <a:pt x="76" y="0"/>
                      <a:pt x="72" y="0"/>
                    </a:cubicBezTo>
                    <a:cubicBezTo>
                      <a:pt x="48" y="0"/>
                      <a:pt x="48" y="0"/>
                      <a:pt x="48" y="0"/>
                    </a:cubicBezTo>
                    <a:cubicBezTo>
                      <a:pt x="44" y="0"/>
                      <a:pt x="40" y="4"/>
                      <a:pt x="40" y="8"/>
                    </a:cubicBezTo>
                    <a:cubicBezTo>
                      <a:pt x="40" y="16"/>
                      <a:pt x="40" y="16"/>
                      <a:pt x="40" y="16"/>
                    </a:cubicBezTo>
                    <a:cubicBezTo>
                      <a:pt x="8" y="16"/>
                      <a:pt x="8" y="16"/>
                      <a:pt x="8" y="16"/>
                    </a:cubicBezTo>
                    <a:cubicBezTo>
                      <a:pt x="4" y="16"/>
                      <a:pt x="0" y="20"/>
                      <a:pt x="0" y="24"/>
                    </a:cubicBezTo>
                    <a:cubicBezTo>
                      <a:pt x="0" y="216"/>
                      <a:pt x="0" y="216"/>
                      <a:pt x="0" y="216"/>
                    </a:cubicBezTo>
                    <a:cubicBezTo>
                      <a:pt x="0" y="220"/>
                      <a:pt x="4" y="224"/>
                      <a:pt x="8" y="224"/>
                    </a:cubicBezTo>
                    <a:cubicBezTo>
                      <a:pt x="248" y="224"/>
                      <a:pt x="248" y="224"/>
                      <a:pt x="248" y="224"/>
                    </a:cubicBezTo>
                    <a:cubicBezTo>
                      <a:pt x="252" y="224"/>
                      <a:pt x="256" y="220"/>
                      <a:pt x="256" y="216"/>
                    </a:cubicBezTo>
                    <a:cubicBezTo>
                      <a:pt x="256" y="24"/>
                      <a:pt x="256" y="24"/>
                      <a:pt x="256" y="24"/>
                    </a:cubicBezTo>
                    <a:cubicBezTo>
                      <a:pt x="256" y="20"/>
                      <a:pt x="252" y="16"/>
                      <a:pt x="248" y="16"/>
                    </a:cubicBezTo>
                    <a:close/>
                    <a:moveTo>
                      <a:pt x="192" y="16"/>
                    </a:moveTo>
                    <a:cubicBezTo>
                      <a:pt x="200" y="16"/>
                      <a:pt x="200" y="16"/>
                      <a:pt x="200" y="16"/>
                    </a:cubicBezTo>
                    <a:cubicBezTo>
                      <a:pt x="200" y="32"/>
                      <a:pt x="200" y="32"/>
                      <a:pt x="200" y="32"/>
                    </a:cubicBezTo>
                    <a:cubicBezTo>
                      <a:pt x="192" y="32"/>
                      <a:pt x="192" y="32"/>
                      <a:pt x="192" y="32"/>
                    </a:cubicBezTo>
                    <a:lnTo>
                      <a:pt x="192" y="16"/>
                    </a:lnTo>
                    <a:close/>
                    <a:moveTo>
                      <a:pt x="56" y="16"/>
                    </a:moveTo>
                    <a:cubicBezTo>
                      <a:pt x="64" y="16"/>
                      <a:pt x="64" y="16"/>
                      <a:pt x="64" y="16"/>
                    </a:cubicBezTo>
                    <a:cubicBezTo>
                      <a:pt x="64" y="32"/>
                      <a:pt x="64" y="32"/>
                      <a:pt x="64" y="32"/>
                    </a:cubicBezTo>
                    <a:cubicBezTo>
                      <a:pt x="56" y="32"/>
                      <a:pt x="56" y="32"/>
                      <a:pt x="56" y="32"/>
                    </a:cubicBezTo>
                    <a:lnTo>
                      <a:pt x="56" y="16"/>
                    </a:lnTo>
                    <a:close/>
                    <a:moveTo>
                      <a:pt x="240" y="208"/>
                    </a:moveTo>
                    <a:cubicBezTo>
                      <a:pt x="16" y="208"/>
                      <a:pt x="16" y="208"/>
                      <a:pt x="16" y="208"/>
                    </a:cubicBezTo>
                    <a:cubicBezTo>
                      <a:pt x="16" y="32"/>
                      <a:pt x="16" y="32"/>
                      <a:pt x="16" y="32"/>
                    </a:cubicBezTo>
                    <a:cubicBezTo>
                      <a:pt x="40" y="32"/>
                      <a:pt x="40" y="32"/>
                      <a:pt x="40" y="32"/>
                    </a:cubicBezTo>
                    <a:cubicBezTo>
                      <a:pt x="40" y="40"/>
                      <a:pt x="40" y="40"/>
                      <a:pt x="40" y="40"/>
                    </a:cubicBezTo>
                    <a:cubicBezTo>
                      <a:pt x="40" y="44"/>
                      <a:pt x="44" y="48"/>
                      <a:pt x="48" y="48"/>
                    </a:cubicBezTo>
                    <a:cubicBezTo>
                      <a:pt x="72" y="48"/>
                      <a:pt x="72" y="48"/>
                      <a:pt x="72" y="48"/>
                    </a:cubicBezTo>
                    <a:cubicBezTo>
                      <a:pt x="76" y="48"/>
                      <a:pt x="80" y="44"/>
                      <a:pt x="80" y="40"/>
                    </a:cubicBezTo>
                    <a:cubicBezTo>
                      <a:pt x="80" y="32"/>
                      <a:pt x="80" y="32"/>
                      <a:pt x="80" y="32"/>
                    </a:cubicBezTo>
                    <a:cubicBezTo>
                      <a:pt x="176" y="32"/>
                      <a:pt x="176" y="32"/>
                      <a:pt x="176" y="32"/>
                    </a:cubicBezTo>
                    <a:cubicBezTo>
                      <a:pt x="176" y="40"/>
                      <a:pt x="176" y="40"/>
                      <a:pt x="176" y="40"/>
                    </a:cubicBezTo>
                    <a:cubicBezTo>
                      <a:pt x="176" y="44"/>
                      <a:pt x="180" y="48"/>
                      <a:pt x="184" y="48"/>
                    </a:cubicBezTo>
                    <a:cubicBezTo>
                      <a:pt x="208" y="48"/>
                      <a:pt x="208" y="48"/>
                      <a:pt x="208" y="48"/>
                    </a:cubicBezTo>
                    <a:cubicBezTo>
                      <a:pt x="212" y="48"/>
                      <a:pt x="216" y="44"/>
                      <a:pt x="216" y="40"/>
                    </a:cubicBezTo>
                    <a:cubicBezTo>
                      <a:pt x="216" y="32"/>
                      <a:pt x="216" y="32"/>
                      <a:pt x="216" y="32"/>
                    </a:cubicBezTo>
                    <a:cubicBezTo>
                      <a:pt x="240" y="32"/>
                      <a:pt x="240" y="32"/>
                      <a:pt x="240" y="32"/>
                    </a:cubicBezTo>
                    <a:lnTo>
                      <a:pt x="240" y="20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3" name="Google Shape;523;p26"/>
              <p:cNvSpPr/>
              <p:nvPr/>
            </p:nvSpPr>
            <p:spPr>
              <a:xfrm>
                <a:off x="6429962" y="1271294"/>
                <a:ext cx="73376" cy="7206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4" name="Google Shape;524;p26"/>
              <p:cNvSpPr/>
              <p:nvPr/>
            </p:nvSpPr>
            <p:spPr>
              <a:xfrm>
                <a:off x="6526923" y="1271294"/>
                <a:ext cx="72066" cy="7206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5" name="Google Shape;525;p26"/>
              <p:cNvSpPr/>
              <p:nvPr/>
            </p:nvSpPr>
            <p:spPr>
              <a:xfrm>
                <a:off x="6623884" y="1271294"/>
                <a:ext cx="72066" cy="7206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6" name="Google Shape;526;p26"/>
              <p:cNvSpPr/>
              <p:nvPr/>
            </p:nvSpPr>
            <p:spPr>
              <a:xfrm>
                <a:off x="6429962" y="1366945"/>
                <a:ext cx="73376" cy="7337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7" name="Google Shape;527;p26"/>
              <p:cNvSpPr/>
              <p:nvPr/>
            </p:nvSpPr>
            <p:spPr>
              <a:xfrm>
                <a:off x="6526923" y="1366945"/>
                <a:ext cx="72066" cy="7337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8" name="Google Shape;528;p26"/>
              <p:cNvSpPr/>
              <p:nvPr/>
            </p:nvSpPr>
            <p:spPr>
              <a:xfrm>
                <a:off x="6623884" y="1366945"/>
                <a:ext cx="72066" cy="7337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grpSp>
        <p:nvGrpSpPr>
          <p:cNvPr id="529" name="Google Shape;529;p26"/>
          <p:cNvGrpSpPr/>
          <p:nvPr/>
        </p:nvGrpSpPr>
        <p:grpSpPr>
          <a:xfrm>
            <a:off x="752711" y="4952599"/>
            <a:ext cx="764860" cy="765060"/>
            <a:chOff x="6130670" y="5263170"/>
            <a:chExt cx="764860" cy="765060"/>
          </a:xfrm>
        </p:grpSpPr>
        <p:sp>
          <p:nvSpPr>
            <p:cNvPr id="530" name="Google Shape;530;p26"/>
            <p:cNvSpPr/>
            <p:nvPr/>
          </p:nvSpPr>
          <p:spPr>
            <a:xfrm>
              <a:off x="6130670" y="5263170"/>
              <a:ext cx="764860" cy="765060"/>
            </a:xfrm>
            <a:prstGeom prst="ellipse">
              <a:avLst/>
            </a:prstGeom>
            <a:solidFill>
              <a:srgbClr val="76717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531" name="Google Shape;531;p26"/>
            <p:cNvGrpSpPr/>
            <p:nvPr/>
          </p:nvGrpSpPr>
          <p:grpSpPr>
            <a:xfrm>
              <a:off x="6316315" y="5452433"/>
              <a:ext cx="386534" cy="386534"/>
              <a:chOff x="5494418" y="5479932"/>
              <a:chExt cx="386534" cy="386534"/>
            </a:xfrm>
          </p:grpSpPr>
          <p:sp>
            <p:nvSpPr>
              <p:cNvPr id="532" name="Google Shape;532;p26"/>
              <p:cNvSpPr/>
              <p:nvPr/>
            </p:nvSpPr>
            <p:spPr>
              <a:xfrm>
                <a:off x="5494418" y="5479932"/>
                <a:ext cx="169027" cy="169027"/>
              </a:xfrm>
              <a:custGeom>
                <a:avLst/>
                <a:gdLst/>
                <a:ahLst/>
                <a:cxnLst/>
                <a:rect l="l" t="t" r="r" b="b"/>
                <a:pathLst>
                  <a:path w="112" h="112" extrusionOk="0">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3" name="Google Shape;533;p26"/>
              <p:cNvSpPr/>
              <p:nvPr/>
            </p:nvSpPr>
            <p:spPr>
              <a:xfrm>
                <a:off x="5711925" y="5479932"/>
                <a:ext cx="169027" cy="169027"/>
              </a:xfrm>
              <a:custGeom>
                <a:avLst/>
                <a:gdLst/>
                <a:ahLst/>
                <a:cxnLst/>
                <a:rect l="l" t="t" r="r" b="b"/>
                <a:pathLst>
                  <a:path w="112" h="112" extrusionOk="0">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4" name="Google Shape;534;p26"/>
              <p:cNvSpPr/>
              <p:nvPr/>
            </p:nvSpPr>
            <p:spPr>
              <a:xfrm>
                <a:off x="5494418" y="5690888"/>
                <a:ext cx="175578" cy="175578"/>
              </a:xfrm>
              <a:custGeom>
                <a:avLst/>
                <a:gdLst/>
                <a:ahLst/>
                <a:cxnLst/>
                <a:rect l="l" t="t" r="r" b="b"/>
                <a:pathLst>
                  <a:path w="116" h="116" extrusionOk="0">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5" name="Google Shape;535;p26"/>
              <p:cNvSpPr/>
              <p:nvPr/>
            </p:nvSpPr>
            <p:spPr>
              <a:xfrm>
                <a:off x="5711925" y="5697439"/>
                <a:ext cx="169027" cy="169027"/>
              </a:xfrm>
              <a:custGeom>
                <a:avLst/>
                <a:gdLst/>
                <a:ahLst/>
                <a:cxnLst/>
                <a:rect l="l" t="t" r="r" b="b"/>
                <a:pathLst>
                  <a:path w="112" h="112" extrusionOk="0">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grpSp>
        <p:nvGrpSpPr>
          <p:cNvPr id="536" name="Google Shape;536;p26"/>
          <p:cNvGrpSpPr/>
          <p:nvPr/>
        </p:nvGrpSpPr>
        <p:grpSpPr>
          <a:xfrm>
            <a:off x="1731485" y="1973594"/>
            <a:ext cx="3221215" cy="857019"/>
            <a:chOff x="2143540" y="2132619"/>
            <a:chExt cx="3221215" cy="857019"/>
          </a:xfrm>
        </p:grpSpPr>
        <p:sp>
          <p:nvSpPr>
            <p:cNvPr id="537" name="Google Shape;537;p26"/>
            <p:cNvSpPr txBox="1"/>
            <p:nvPr/>
          </p:nvSpPr>
          <p:spPr>
            <a:xfrm>
              <a:off x="2143540" y="2334669"/>
              <a:ext cx="3221215" cy="654969"/>
            </a:xfrm>
            <a:prstGeom prst="rect">
              <a:avLst/>
            </a:prstGeom>
            <a:noFill/>
            <a:ln>
              <a:noFill/>
            </a:ln>
          </p:spPr>
          <p:txBody>
            <a:bodyPr spcFirstLastPara="1" wrap="square" lIns="109700" tIns="54850" rIns="109700" bIns="54850" anchor="t" anchorCtr="0">
              <a:noAutofit/>
            </a:bodyPr>
            <a:lstStyle/>
            <a:p>
              <a:pPr marL="0" marR="0" lvl="0" indent="0" algn="l" rtl="0">
                <a:lnSpc>
                  <a:spcPct val="110000"/>
                </a:lnSpc>
                <a:spcBef>
                  <a:spcPts val="0"/>
                </a:spcBef>
                <a:spcAft>
                  <a:spcPts val="0"/>
                </a:spcAft>
                <a:buNone/>
              </a:pPr>
              <a:r>
                <a:rPr lang="id-ID" sz="1100">
                  <a:solidFill>
                    <a:srgbClr val="767171"/>
                  </a:solidFill>
                  <a:latin typeface="Century Gothic"/>
                  <a:ea typeface="Century Gothic"/>
                  <a:cs typeface="Century Gothic"/>
                  <a:sym typeface="Century Gothic"/>
                </a:rPr>
                <a:t>Creativity is the key to success in the future, and primary education where our teachers can bring creativity.</a:t>
              </a:r>
              <a:endParaRPr/>
            </a:p>
          </p:txBody>
        </p:sp>
        <p:sp>
          <p:nvSpPr>
            <p:cNvPr id="538" name="Google Shape;538;p26"/>
            <p:cNvSpPr/>
            <p:nvPr/>
          </p:nvSpPr>
          <p:spPr>
            <a:xfrm>
              <a:off x="2170434" y="2132619"/>
              <a:ext cx="1075936"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400" b="1">
                  <a:solidFill>
                    <a:srgbClr val="767171"/>
                  </a:solidFill>
                  <a:latin typeface="Century Gothic"/>
                  <a:ea typeface="Century Gothic"/>
                  <a:cs typeface="Century Gothic"/>
                  <a:sym typeface="Century Gothic"/>
                </a:rPr>
                <a:t>Music</a:t>
              </a:r>
              <a:endParaRPr sz="1400" b="1">
                <a:solidFill>
                  <a:srgbClr val="767171"/>
                </a:solidFill>
                <a:latin typeface="Century Gothic"/>
                <a:ea typeface="Century Gothic"/>
                <a:cs typeface="Century Gothic"/>
                <a:sym typeface="Century Gothic"/>
              </a:endParaRPr>
            </a:p>
          </p:txBody>
        </p:sp>
      </p:grpSp>
      <p:grpSp>
        <p:nvGrpSpPr>
          <p:cNvPr id="539" name="Google Shape;539;p26"/>
          <p:cNvGrpSpPr/>
          <p:nvPr/>
        </p:nvGrpSpPr>
        <p:grpSpPr>
          <a:xfrm>
            <a:off x="1758379" y="3067195"/>
            <a:ext cx="3221215" cy="857019"/>
            <a:chOff x="2143540" y="2132619"/>
            <a:chExt cx="3221215" cy="857019"/>
          </a:xfrm>
        </p:grpSpPr>
        <p:sp>
          <p:nvSpPr>
            <p:cNvPr id="540" name="Google Shape;540;p26"/>
            <p:cNvSpPr txBox="1"/>
            <p:nvPr/>
          </p:nvSpPr>
          <p:spPr>
            <a:xfrm>
              <a:off x="2143540" y="2334669"/>
              <a:ext cx="3221215" cy="654969"/>
            </a:xfrm>
            <a:prstGeom prst="rect">
              <a:avLst/>
            </a:prstGeom>
            <a:noFill/>
            <a:ln>
              <a:noFill/>
            </a:ln>
          </p:spPr>
          <p:txBody>
            <a:bodyPr spcFirstLastPara="1" wrap="square" lIns="109700" tIns="54850" rIns="109700" bIns="54850" anchor="t" anchorCtr="0">
              <a:noAutofit/>
            </a:bodyPr>
            <a:lstStyle/>
            <a:p>
              <a:pPr marL="0" marR="0" lvl="0" indent="0" algn="l" rtl="0">
                <a:lnSpc>
                  <a:spcPct val="110000"/>
                </a:lnSpc>
                <a:spcBef>
                  <a:spcPts val="0"/>
                </a:spcBef>
                <a:spcAft>
                  <a:spcPts val="0"/>
                </a:spcAft>
                <a:buNone/>
              </a:pPr>
              <a:r>
                <a:rPr lang="id-ID" sz="1100">
                  <a:solidFill>
                    <a:srgbClr val="767171"/>
                  </a:solidFill>
                  <a:latin typeface="Century Gothic"/>
                  <a:ea typeface="Century Gothic"/>
                  <a:cs typeface="Century Gothic"/>
                  <a:sym typeface="Century Gothic"/>
                </a:rPr>
                <a:t>Creativity is the key to success in the future, and primary education where our teachers can bring creativity.</a:t>
              </a:r>
              <a:endParaRPr/>
            </a:p>
          </p:txBody>
        </p:sp>
        <p:sp>
          <p:nvSpPr>
            <p:cNvPr id="541" name="Google Shape;541;p26"/>
            <p:cNvSpPr/>
            <p:nvPr/>
          </p:nvSpPr>
          <p:spPr>
            <a:xfrm>
              <a:off x="2170434" y="2132619"/>
              <a:ext cx="129554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400" b="1">
                  <a:solidFill>
                    <a:srgbClr val="767171"/>
                  </a:solidFill>
                  <a:latin typeface="Century Gothic"/>
                  <a:ea typeface="Century Gothic"/>
                  <a:cs typeface="Century Gothic"/>
                  <a:sym typeface="Century Gothic"/>
                </a:rPr>
                <a:t>Images</a:t>
              </a:r>
              <a:endParaRPr sz="1400" b="1">
                <a:solidFill>
                  <a:srgbClr val="767171"/>
                </a:solidFill>
                <a:latin typeface="Century Gothic"/>
                <a:ea typeface="Century Gothic"/>
                <a:cs typeface="Century Gothic"/>
                <a:sym typeface="Century Gothic"/>
              </a:endParaRPr>
            </a:p>
          </p:txBody>
        </p:sp>
      </p:grpSp>
      <p:grpSp>
        <p:nvGrpSpPr>
          <p:cNvPr id="542" name="Google Shape;542;p26"/>
          <p:cNvGrpSpPr/>
          <p:nvPr/>
        </p:nvGrpSpPr>
        <p:grpSpPr>
          <a:xfrm>
            <a:off x="1731485" y="4036014"/>
            <a:ext cx="3221215" cy="857019"/>
            <a:chOff x="2143540" y="2132619"/>
            <a:chExt cx="3221215" cy="857019"/>
          </a:xfrm>
        </p:grpSpPr>
        <p:sp>
          <p:nvSpPr>
            <p:cNvPr id="543" name="Google Shape;543;p26"/>
            <p:cNvSpPr txBox="1"/>
            <p:nvPr/>
          </p:nvSpPr>
          <p:spPr>
            <a:xfrm>
              <a:off x="2143540" y="2334669"/>
              <a:ext cx="3221215" cy="654969"/>
            </a:xfrm>
            <a:prstGeom prst="rect">
              <a:avLst/>
            </a:prstGeom>
            <a:noFill/>
            <a:ln>
              <a:noFill/>
            </a:ln>
          </p:spPr>
          <p:txBody>
            <a:bodyPr spcFirstLastPara="1" wrap="square" lIns="109700" tIns="54850" rIns="109700" bIns="54850" anchor="t" anchorCtr="0">
              <a:noAutofit/>
            </a:bodyPr>
            <a:lstStyle/>
            <a:p>
              <a:pPr marL="0" marR="0" lvl="0" indent="0" algn="l" rtl="0">
                <a:lnSpc>
                  <a:spcPct val="110000"/>
                </a:lnSpc>
                <a:spcBef>
                  <a:spcPts val="0"/>
                </a:spcBef>
                <a:spcAft>
                  <a:spcPts val="0"/>
                </a:spcAft>
                <a:buNone/>
              </a:pPr>
              <a:r>
                <a:rPr lang="id-ID" sz="1100">
                  <a:solidFill>
                    <a:srgbClr val="767171"/>
                  </a:solidFill>
                  <a:latin typeface="Century Gothic"/>
                  <a:ea typeface="Century Gothic"/>
                  <a:cs typeface="Century Gothic"/>
                  <a:sym typeface="Century Gothic"/>
                </a:rPr>
                <a:t>Creativity is the key to success in the future, and primary education where our teachers can bring creativity.</a:t>
              </a:r>
              <a:endParaRPr/>
            </a:p>
          </p:txBody>
        </p:sp>
        <p:sp>
          <p:nvSpPr>
            <p:cNvPr id="544" name="Google Shape;544;p26"/>
            <p:cNvSpPr/>
            <p:nvPr/>
          </p:nvSpPr>
          <p:spPr>
            <a:xfrm>
              <a:off x="2170434" y="2132619"/>
              <a:ext cx="161935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400" b="1">
                  <a:solidFill>
                    <a:srgbClr val="767171"/>
                  </a:solidFill>
                  <a:latin typeface="Century Gothic"/>
                  <a:ea typeface="Century Gothic"/>
                  <a:cs typeface="Century Gothic"/>
                  <a:sym typeface="Century Gothic"/>
                </a:rPr>
                <a:t>Calendar</a:t>
              </a:r>
              <a:endParaRPr sz="1400" b="1">
                <a:solidFill>
                  <a:srgbClr val="767171"/>
                </a:solidFill>
                <a:latin typeface="Century Gothic"/>
                <a:ea typeface="Century Gothic"/>
                <a:cs typeface="Century Gothic"/>
                <a:sym typeface="Century Gothic"/>
              </a:endParaRPr>
            </a:p>
          </p:txBody>
        </p:sp>
      </p:grpSp>
      <p:grpSp>
        <p:nvGrpSpPr>
          <p:cNvPr id="545" name="Google Shape;545;p26"/>
          <p:cNvGrpSpPr/>
          <p:nvPr/>
        </p:nvGrpSpPr>
        <p:grpSpPr>
          <a:xfrm>
            <a:off x="1758379" y="5042984"/>
            <a:ext cx="3221215" cy="857019"/>
            <a:chOff x="2143540" y="2132619"/>
            <a:chExt cx="3221215" cy="857019"/>
          </a:xfrm>
        </p:grpSpPr>
        <p:sp>
          <p:nvSpPr>
            <p:cNvPr id="546" name="Google Shape;546;p26"/>
            <p:cNvSpPr txBox="1"/>
            <p:nvPr/>
          </p:nvSpPr>
          <p:spPr>
            <a:xfrm>
              <a:off x="2143540" y="2334669"/>
              <a:ext cx="3221215" cy="654969"/>
            </a:xfrm>
            <a:prstGeom prst="rect">
              <a:avLst/>
            </a:prstGeom>
            <a:noFill/>
            <a:ln>
              <a:noFill/>
            </a:ln>
          </p:spPr>
          <p:txBody>
            <a:bodyPr spcFirstLastPara="1" wrap="square" lIns="109700" tIns="54850" rIns="109700" bIns="54850" anchor="t" anchorCtr="0">
              <a:noAutofit/>
            </a:bodyPr>
            <a:lstStyle/>
            <a:p>
              <a:pPr marL="0" marR="0" lvl="0" indent="0" algn="l" rtl="0">
                <a:lnSpc>
                  <a:spcPct val="110000"/>
                </a:lnSpc>
                <a:spcBef>
                  <a:spcPts val="0"/>
                </a:spcBef>
                <a:spcAft>
                  <a:spcPts val="0"/>
                </a:spcAft>
                <a:buNone/>
              </a:pPr>
              <a:r>
                <a:rPr lang="id-ID" sz="1100">
                  <a:solidFill>
                    <a:srgbClr val="767171"/>
                  </a:solidFill>
                  <a:latin typeface="Century Gothic"/>
                  <a:ea typeface="Century Gothic"/>
                  <a:cs typeface="Century Gothic"/>
                  <a:sym typeface="Century Gothic"/>
                </a:rPr>
                <a:t>Creativity is the key to success in the future, and primary education where our teachers can bring creativity.</a:t>
              </a:r>
              <a:endParaRPr/>
            </a:p>
          </p:txBody>
        </p:sp>
        <p:sp>
          <p:nvSpPr>
            <p:cNvPr id="547" name="Google Shape;547;p26"/>
            <p:cNvSpPr/>
            <p:nvPr/>
          </p:nvSpPr>
          <p:spPr>
            <a:xfrm>
              <a:off x="2170434" y="2132619"/>
              <a:ext cx="1428596"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400" b="1">
                  <a:solidFill>
                    <a:srgbClr val="767171"/>
                  </a:solidFill>
                  <a:latin typeface="Century Gothic"/>
                  <a:ea typeface="Century Gothic"/>
                  <a:cs typeface="Century Gothic"/>
                  <a:sym typeface="Century Gothic"/>
                </a:rPr>
                <a:t>Gridbox</a:t>
              </a:r>
              <a:endParaRPr sz="1400" b="1">
                <a:solidFill>
                  <a:srgbClr val="767171"/>
                </a:solidFill>
                <a:latin typeface="Century Gothic"/>
                <a:ea typeface="Century Gothic"/>
                <a:cs typeface="Century Gothic"/>
                <a:sym typeface="Century Gothic"/>
              </a:endParaRPr>
            </a:p>
          </p:txBody>
        </p:sp>
      </p:grpSp>
      <p:grpSp>
        <p:nvGrpSpPr>
          <p:cNvPr id="548" name="Google Shape;548;p26"/>
          <p:cNvGrpSpPr/>
          <p:nvPr/>
        </p:nvGrpSpPr>
        <p:grpSpPr>
          <a:xfrm>
            <a:off x="3048000" y="255529"/>
            <a:ext cx="6096000" cy="688162"/>
            <a:chOff x="3103755" y="255529"/>
            <a:chExt cx="6096000" cy="688162"/>
          </a:xfrm>
        </p:grpSpPr>
        <p:sp>
          <p:nvSpPr>
            <p:cNvPr id="549" name="Google Shape;549;p26"/>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Money</a:t>
              </a:r>
              <a:endParaRPr sz="2133">
                <a:solidFill>
                  <a:srgbClr val="3A3838"/>
                </a:solidFill>
                <a:latin typeface="Century Gothic"/>
                <a:ea typeface="Century Gothic"/>
                <a:cs typeface="Century Gothic"/>
                <a:sym typeface="Century Gothic"/>
              </a:endParaRPr>
            </a:p>
          </p:txBody>
        </p:sp>
        <p:grpSp>
          <p:nvGrpSpPr>
            <p:cNvPr id="550" name="Google Shape;550;p26"/>
            <p:cNvGrpSpPr/>
            <p:nvPr/>
          </p:nvGrpSpPr>
          <p:grpSpPr>
            <a:xfrm>
              <a:off x="5964124" y="850567"/>
              <a:ext cx="426498" cy="93124"/>
              <a:chOff x="5851936" y="762206"/>
              <a:chExt cx="426498" cy="93124"/>
            </a:xfrm>
          </p:grpSpPr>
          <p:sp>
            <p:nvSpPr>
              <p:cNvPr id="551" name="Google Shape;551;p26"/>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52" name="Google Shape;552;p26"/>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53" name="Google Shape;553;p26"/>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554" name="Google Shape;554;p26"/>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extLst>
      <p:ext uri="{BB962C8B-B14F-4D97-AF65-F5344CB8AC3E}">
        <p14:creationId xmlns:p14="http://schemas.microsoft.com/office/powerpoint/2010/main" val="86318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3"/>
                                        </p:tgtEl>
                                        <p:attrNameLst>
                                          <p:attrName>style.visibility</p:attrName>
                                        </p:attrNameLst>
                                      </p:cBhvr>
                                      <p:to>
                                        <p:strVal val="visible"/>
                                      </p:to>
                                    </p:set>
                                    <p:animEffect transition="in" filter="fade">
                                      <p:cBhvr>
                                        <p:cTn id="7" dur="1000"/>
                                        <p:tgtEl>
                                          <p:spTgt spid="493"/>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502"/>
                                        </p:tgtEl>
                                        <p:attrNameLst>
                                          <p:attrName>style.visibility</p:attrName>
                                        </p:attrNameLst>
                                      </p:cBhvr>
                                      <p:to>
                                        <p:strVal val="visible"/>
                                      </p:to>
                                    </p:set>
                                    <p:anim calcmode="lin" valueType="num">
                                      <p:cBhvr additive="base">
                                        <p:cTn id="11" dur="500"/>
                                        <p:tgtEl>
                                          <p:spTgt spid="502"/>
                                        </p:tgtEl>
                                        <p:attrNameLst>
                                          <p:attrName>ppt_x</p:attrName>
                                        </p:attrNameLst>
                                      </p:cBhvr>
                                      <p:tavLst>
                                        <p:tav tm="0">
                                          <p:val>
                                            <p:strVal val="#ppt_x-1"/>
                                          </p:val>
                                        </p:tav>
                                        <p:tav tm="100000">
                                          <p:val>
                                            <p:strVal val="#ppt_x"/>
                                          </p:val>
                                        </p:tav>
                                      </p:tavLst>
                                    </p:anim>
                                  </p:childTnLst>
                                </p:cTn>
                              </p:par>
                            </p:childTnLst>
                          </p:cTn>
                        </p:par>
                        <p:par>
                          <p:cTn id="12" fill="hold">
                            <p:stCondLst>
                              <p:cond delay="1500"/>
                            </p:stCondLst>
                            <p:childTnLst>
                              <p:par>
                                <p:cTn id="13" presetID="23" presetClass="entr" presetSubtype="16" fill="hold" nodeType="afterEffect">
                                  <p:stCondLst>
                                    <p:cond delay="0"/>
                                  </p:stCondLst>
                                  <p:childTnLst>
                                    <p:set>
                                      <p:cBhvr>
                                        <p:cTn id="14" dur="1" fill="hold">
                                          <p:stCondLst>
                                            <p:cond delay="0"/>
                                          </p:stCondLst>
                                        </p:cTn>
                                        <p:tgtEl>
                                          <p:spTgt spid="511"/>
                                        </p:tgtEl>
                                        <p:attrNameLst>
                                          <p:attrName>style.visibility</p:attrName>
                                        </p:attrNameLst>
                                      </p:cBhvr>
                                      <p:to>
                                        <p:strVal val="visible"/>
                                      </p:to>
                                    </p:set>
                                    <p:anim calcmode="lin" valueType="num">
                                      <p:cBhvr additive="base">
                                        <p:cTn id="15" dur="500"/>
                                        <p:tgtEl>
                                          <p:spTgt spid="511"/>
                                        </p:tgtEl>
                                        <p:attrNameLst>
                                          <p:attrName>ppt_w</p:attrName>
                                        </p:attrNameLst>
                                      </p:cBhvr>
                                      <p:tavLst>
                                        <p:tav tm="0">
                                          <p:val>
                                            <p:strVal val="0"/>
                                          </p:val>
                                        </p:tav>
                                        <p:tav tm="100000">
                                          <p:val>
                                            <p:strVal val="#ppt_w"/>
                                          </p:val>
                                        </p:tav>
                                      </p:tavLst>
                                    </p:anim>
                                    <p:anim calcmode="lin" valueType="num">
                                      <p:cBhvr additive="base">
                                        <p:cTn id="16" dur="500"/>
                                        <p:tgtEl>
                                          <p:spTgt spid="511"/>
                                        </p:tgtEl>
                                        <p:attrNameLst>
                                          <p:attrName>ppt_h</p:attrName>
                                        </p:attrNameLst>
                                      </p:cBhvr>
                                      <p:tavLst>
                                        <p:tav tm="0">
                                          <p:val>
                                            <p:strVal val="0"/>
                                          </p:val>
                                        </p:tav>
                                        <p:tav tm="100000">
                                          <p:val>
                                            <p:strVal val="#ppt_h"/>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536"/>
                                        </p:tgtEl>
                                        <p:attrNameLst>
                                          <p:attrName>style.visibility</p:attrName>
                                        </p:attrNameLst>
                                      </p:cBhvr>
                                      <p:to>
                                        <p:strVal val="visible"/>
                                      </p:to>
                                    </p:set>
                                    <p:animEffect transition="in" filter="fade">
                                      <p:cBhvr>
                                        <p:cTn id="20" dur="500"/>
                                        <p:tgtEl>
                                          <p:spTgt spid="536"/>
                                        </p:tgtEl>
                                      </p:cBhvr>
                                    </p:animEffect>
                                  </p:childTnLst>
                                </p:cTn>
                              </p:par>
                            </p:childTnLst>
                          </p:cTn>
                        </p:par>
                        <p:par>
                          <p:cTn id="21" fill="hold">
                            <p:stCondLst>
                              <p:cond delay="2500"/>
                            </p:stCondLst>
                            <p:childTnLst>
                              <p:par>
                                <p:cTn id="22" presetID="23" presetClass="entr" presetSubtype="16" fill="hold" nodeType="afterEffect">
                                  <p:stCondLst>
                                    <p:cond delay="0"/>
                                  </p:stCondLst>
                                  <p:childTnLst>
                                    <p:set>
                                      <p:cBhvr>
                                        <p:cTn id="23" dur="1" fill="hold">
                                          <p:stCondLst>
                                            <p:cond delay="0"/>
                                          </p:stCondLst>
                                        </p:cTn>
                                        <p:tgtEl>
                                          <p:spTgt spid="514"/>
                                        </p:tgtEl>
                                        <p:attrNameLst>
                                          <p:attrName>style.visibility</p:attrName>
                                        </p:attrNameLst>
                                      </p:cBhvr>
                                      <p:to>
                                        <p:strVal val="visible"/>
                                      </p:to>
                                    </p:set>
                                    <p:anim calcmode="lin" valueType="num">
                                      <p:cBhvr additive="base">
                                        <p:cTn id="24" dur="500"/>
                                        <p:tgtEl>
                                          <p:spTgt spid="514"/>
                                        </p:tgtEl>
                                        <p:attrNameLst>
                                          <p:attrName>ppt_w</p:attrName>
                                        </p:attrNameLst>
                                      </p:cBhvr>
                                      <p:tavLst>
                                        <p:tav tm="0">
                                          <p:val>
                                            <p:strVal val="0"/>
                                          </p:val>
                                        </p:tav>
                                        <p:tav tm="100000">
                                          <p:val>
                                            <p:strVal val="#ppt_w"/>
                                          </p:val>
                                        </p:tav>
                                      </p:tavLst>
                                    </p:anim>
                                    <p:anim calcmode="lin" valueType="num">
                                      <p:cBhvr additive="base">
                                        <p:cTn id="25" dur="500"/>
                                        <p:tgtEl>
                                          <p:spTgt spid="514"/>
                                        </p:tgtEl>
                                        <p:attrNameLst>
                                          <p:attrName>ppt_h</p:attrName>
                                        </p:attrNameLst>
                                      </p:cBhvr>
                                      <p:tavLst>
                                        <p:tav tm="0">
                                          <p:val>
                                            <p:strVal val="0"/>
                                          </p:val>
                                        </p:tav>
                                        <p:tav tm="100000">
                                          <p:val>
                                            <p:strVal val="#ppt_h"/>
                                          </p:val>
                                        </p:tav>
                                      </p:tavLst>
                                    </p:anim>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539"/>
                                        </p:tgtEl>
                                        <p:attrNameLst>
                                          <p:attrName>style.visibility</p:attrName>
                                        </p:attrNameLst>
                                      </p:cBhvr>
                                      <p:to>
                                        <p:strVal val="visible"/>
                                      </p:to>
                                    </p:set>
                                    <p:animEffect transition="in" filter="fade">
                                      <p:cBhvr>
                                        <p:cTn id="29" dur="500"/>
                                        <p:tgtEl>
                                          <p:spTgt spid="539"/>
                                        </p:tgtEl>
                                      </p:cBhvr>
                                    </p:animEffect>
                                  </p:childTnLst>
                                </p:cTn>
                              </p:par>
                            </p:childTnLst>
                          </p:cTn>
                        </p:par>
                        <p:par>
                          <p:cTn id="30" fill="hold">
                            <p:stCondLst>
                              <p:cond delay="3500"/>
                            </p:stCondLst>
                            <p:childTnLst>
                              <p:par>
                                <p:cTn id="31" presetID="23" presetClass="entr" presetSubtype="16" fill="hold" nodeType="afterEffect">
                                  <p:stCondLst>
                                    <p:cond delay="0"/>
                                  </p:stCondLst>
                                  <p:childTnLst>
                                    <p:set>
                                      <p:cBhvr>
                                        <p:cTn id="32" dur="1" fill="hold">
                                          <p:stCondLst>
                                            <p:cond delay="0"/>
                                          </p:stCondLst>
                                        </p:cTn>
                                        <p:tgtEl>
                                          <p:spTgt spid="519"/>
                                        </p:tgtEl>
                                        <p:attrNameLst>
                                          <p:attrName>style.visibility</p:attrName>
                                        </p:attrNameLst>
                                      </p:cBhvr>
                                      <p:to>
                                        <p:strVal val="visible"/>
                                      </p:to>
                                    </p:set>
                                    <p:anim calcmode="lin" valueType="num">
                                      <p:cBhvr additive="base">
                                        <p:cTn id="33" dur="500"/>
                                        <p:tgtEl>
                                          <p:spTgt spid="519"/>
                                        </p:tgtEl>
                                        <p:attrNameLst>
                                          <p:attrName>ppt_w</p:attrName>
                                        </p:attrNameLst>
                                      </p:cBhvr>
                                      <p:tavLst>
                                        <p:tav tm="0">
                                          <p:val>
                                            <p:strVal val="0"/>
                                          </p:val>
                                        </p:tav>
                                        <p:tav tm="100000">
                                          <p:val>
                                            <p:strVal val="#ppt_w"/>
                                          </p:val>
                                        </p:tav>
                                      </p:tavLst>
                                    </p:anim>
                                    <p:anim calcmode="lin" valueType="num">
                                      <p:cBhvr additive="base">
                                        <p:cTn id="34" dur="500"/>
                                        <p:tgtEl>
                                          <p:spTgt spid="519"/>
                                        </p:tgtEl>
                                        <p:attrNameLst>
                                          <p:attrName>ppt_h</p:attrName>
                                        </p:attrNameLst>
                                      </p:cBhvr>
                                      <p:tavLst>
                                        <p:tav tm="0">
                                          <p:val>
                                            <p:strVal val="0"/>
                                          </p:val>
                                        </p:tav>
                                        <p:tav tm="100000">
                                          <p:val>
                                            <p:strVal val="#ppt_h"/>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542"/>
                                        </p:tgtEl>
                                        <p:attrNameLst>
                                          <p:attrName>style.visibility</p:attrName>
                                        </p:attrNameLst>
                                      </p:cBhvr>
                                      <p:to>
                                        <p:strVal val="visible"/>
                                      </p:to>
                                    </p:set>
                                    <p:animEffect transition="in" filter="fade">
                                      <p:cBhvr>
                                        <p:cTn id="38" dur="500"/>
                                        <p:tgtEl>
                                          <p:spTgt spid="542"/>
                                        </p:tgtEl>
                                      </p:cBhvr>
                                    </p:animEffect>
                                  </p:childTnLst>
                                </p:cTn>
                              </p:par>
                            </p:childTnLst>
                          </p:cTn>
                        </p:par>
                        <p:par>
                          <p:cTn id="39" fill="hold">
                            <p:stCondLst>
                              <p:cond delay="4500"/>
                            </p:stCondLst>
                            <p:childTnLst>
                              <p:par>
                                <p:cTn id="40" presetID="23" presetClass="entr" presetSubtype="16" fill="hold" nodeType="afterEffect">
                                  <p:stCondLst>
                                    <p:cond delay="0"/>
                                  </p:stCondLst>
                                  <p:childTnLst>
                                    <p:set>
                                      <p:cBhvr>
                                        <p:cTn id="41" dur="1" fill="hold">
                                          <p:stCondLst>
                                            <p:cond delay="0"/>
                                          </p:stCondLst>
                                        </p:cTn>
                                        <p:tgtEl>
                                          <p:spTgt spid="529"/>
                                        </p:tgtEl>
                                        <p:attrNameLst>
                                          <p:attrName>style.visibility</p:attrName>
                                        </p:attrNameLst>
                                      </p:cBhvr>
                                      <p:to>
                                        <p:strVal val="visible"/>
                                      </p:to>
                                    </p:set>
                                    <p:anim calcmode="lin" valueType="num">
                                      <p:cBhvr additive="base">
                                        <p:cTn id="42" dur="500"/>
                                        <p:tgtEl>
                                          <p:spTgt spid="529"/>
                                        </p:tgtEl>
                                        <p:attrNameLst>
                                          <p:attrName>ppt_w</p:attrName>
                                        </p:attrNameLst>
                                      </p:cBhvr>
                                      <p:tavLst>
                                        <p:tav tm="0">
                                          <p:val>
                                            <p:strVal val="0"/>
                                          </p:val>
                                        </p:tav>
                                        <p:tav tm="100000">
                                          <p:val>
                                            <p:strVal val="#ppt_w"/>
                                          </p:val>
                                        </p:tav>
                                      </p:tavLst>
                                    </p:anim>
                                    <p:anim calcmode="lin" valueType="num">
                                      <p:cBhvr additive="base">
                                        <p:cTn id="43" dur="500"/>
                                        <p:tgtEl>
                                          <p:spTgt spid="529"/>
                                        </p:tgtEl>
                                        <p:attrNameLst>
                                          <p:attrName>ppt_h</p:attrName>
                                        </p:attrNameLst>
                                      </p:cBhvr>
                                      <p:tavLst>
                                        <p:tav tm="0">
                                          <p:val>
                                            <p:strVal val="0"/>
                                          </p:val>
                                        </p:tav>
                                        <p:tav tm="100000">
                                          <p:val>
                                            <p:strVal val="#ppt_h"/>
                                          </p:val>
                                        </p:tav>
                                      </p:tavLst>
                                    </p:anim>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45"/>
                                        </p:tgtEl>
                                        <p:attrNameLst>
                                          <p:attrName>style.visibility</p:attrName>
                                        </p:attrNameLst>
                                      </p:cBhvr>
                                      <p:to>
                                        <p:strVal val="visible"/>
                                      </p:to>
                                    </p:set>
                                    <p:animEffect transition="in" filter="fade">
                                      <p:cBhvr>
                                        <p:cTn id="47" dur="5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sp>
        <p:nvSpPr>
          <p:cNvPr id="2" name="Subtítulo 2">
            <a:extLst>
              <a:ext uri="{FF2B5EF4-FFF2-40B4-BE49-F238E27FC236}">
                <a16:creationId xmlns:a16="http://schemas.microsoft.com/office/drawing/2014/main" id="{FCD3C0E1-2F4D-AE05-3262-574B9B149B26}"/>
              </a:ext>
            </a:extLst>
          </p:cNvPr>
          <p:cNvSpPr txBox="1">
            <a:spLocks/>
          </p:cNvSpPr>
          <p:nvPr/>
        </p:nvSpPr>
        <p:spPr>
          <a:xfrm>
            <a:off x="1103326" y="1963322"/>
            <a:ext cx="10463081" cy="471329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gn="ctr">
              <a:buNone/>
              <a:defRPr sz="2600">
                <a:solidFill>
                  <a:srgbClr val="3A3838"/>
                </a:solidFill>
                <a:latin typeface="Century Gothic"/>
                <a:ea typeface="Century Gothic"/>
                <a:cs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r>
              <a:rPr lang="es-ES_tradnl" dirty="0"/>
              <a:t>Mercado con tendencia alcista</a:t>
            </a:r>
          </a:p>
          <a:p>
            <a:endParaRPr lang="es-ES_tradnl" dirty="0"/>
          </a:p>
          <a:p>
            <a:r>
              <a:rPr lang="es-ES_tradnl" dirty="0"/>
              <a:t>Con el mercado de  vivienda nueva por encima del 30% de la vivienda de </a:t>
            </a:r>
            <a:r>
              <a:rPr lang="es-ES_tradnl" dirty="0" err="1"/>
              <a:t>segundamano</a:t>
            </a:r>
            <a:endParaRPr lang="es-ES_tradnl" dirty="0"/>
          </a:p>
          <a:p>
            <a:endParaRPr lang="es-ES_tradnl" dirty="0"/>
          </a:p>
          <a:p>
            <a:endParaRPr lang="es-ES_tradnl" dirty="0"/>
          </a:p>
          <a:p>
            <a:r>
              <a:rPr lang="es-ES_tradnl" dirty="0"/>
              <a:t>Un entorno económico </a:t>
            </a:r>
            <a:r>
              <a:rPr lang="es-ES_tradnl" dirty="0" err="1"/>
              <a:t>volatil</a:t>
            </a:r>
            <a:r>
              <a:rPr lang="es-ES_tradnl" dirty="0"/>
              <a:t>: inflación, tipos de interés altos, … que no terminan  de hacerse con el mercado inmobiliario</a:t>
            </a:r>
          </a:p>
        </p:txBody>
      </p:sp>
    </p:spTree>
    <p:extLst>
      <p:ext uri="{BB962C8B-B14F-4D97-AF65-F5344CB8AC3E}">
        <p14:creationId xmlns:p14="http://schemas.microsoft.com/office/powerpoint/2010/main" val="825977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5"/>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sp>
        <p:nvSpPr>
          <p:cNvPr id="126" name="Google Shape;126;p15"/>
          <p:cNvSpPr txBox="1"/>
          <p:nvPr/>
        </p:nvSpPr>
        <p:spPr>
          <a:xfrm>
            <a:off x="4638177" y="3044279"/>
            <a:ext cx="2915645"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dirty="0">
                <a:solidFill>
                  <a:srgbClr val="3A3838"/>
                </a:solidFill>
                <a:latin typeface="Century Gothic"/>
                <a:ea typeface="Century Gothic"/>
                <a:cs typeface="Century Gothic"/>
                <a:sym typeface="Century Gothic"/>
              </a:rPr>
              <a:t>02</a:t>
            </a:r>
            <a:endParaRPr sz="4400" b="1" dirty="0">
              <a:solidFill>
                <a:srgbClr val="3A3838"/>
              </a:solidFill>
              <a:latin typeface="Century Gothic"/>
              <a:ea typeface="Century Gothic"/>
              <a:cs typeface="Century Gothic"/>
              <a:sym typeface="Century Gothic"/>
            </a:endParaRPr>
          </a:p>
        </p:txBody>
      </p:sp>
      <p:grpSp>
        <p:nvGrpSpPr>
          <p:cNvPr id="127" name="Google Shape;127;p15"/>
          <p:cNvGrpSpPr/>
          <p:nvPr/>
        </p:nvGrpSpPr>
        <p:grpSpPr>
          <a:xfrm>
            <a:off x="3031372" y="3869235"/>
            <a:ext cx="5956300" cy="1009650"/>
            <a:chOff x="2958192" y="3025943"/>
            <a:chExt cx="5956300" cy="1009650"/>
          </a:xfrm>
        </p:grpSpPr>
        <p:sp>
          <p:nvSpPr>
            <p:cNvPr id="128" name="Google Shape;128;p15"/>
            <p:cNvSpPr/>
            <p:nvPr/>
          </p:nvSpPr>
          <p:spPr>
            <a:xfrm>
              <a:off x="2958192" y="3025943"/>
              <a:ext cx="5956300" cy="1009650"/>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entury Gothic"/>
                <a:ea typeface="Century Gothic"/>
                <a:cs typeface="Century Gothic"/>
                <a:sym typeface="Century Gothic"/>
              </a:endParaRPr>
            </a:p>
          </p:txBody>
        </p:sp>
        <p:sp>
          <p:nvSpPr>
            <p:cNvPr id="129" name="Google Shape;129;p15"/>
            <p:cNvSpPr txBox="1"/>
            <p:nvPr/>
          </p:nvSpPr>
          <p:spPr>
            <a:xfrm>
              <a:off x="3150938" y="3054075"/>
              <a:ext cx="5743762"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5400" b="1" dirty="0">
                  <a:solidFill>
                    <a:srgbClr val="F2F2F2"/>
                  </a:solidFill>
                  <a:latin typeface="Century Gothic"/>
                  <a:ea typeface="Century Gothic"/>
                  <a:cs typeface="Century Gothic"/>
                  <a:sym typeface="Century Gothic"/>
                </a:rPr>
                <a:t>Valencia</a:t>
              </a:r>
              <a:endParaRPr sz="5400" b="1" dirty="0">
                <a:solidFill>
                  <a:srgbClr val="F2F2F2"/>
                </a:solidFill>
                <a:latin typeface="Century Gothic"/>
                <a:ea typeface="Century Gothic"/>
                <a:cs typeface="Century Gothic"/>
                <a:sym typeface="Century Gothic"/>
              </a:endParaRPr>
            </a:p>
          </p:txBody>
        </p:sp>
      </p:grpSp>
      <p:grpSp>
        <p:nvGrpSpPr>
          <p:cNvPr id="130" name="Google Shape;130;p15"/>
          <p:cNvGrpSpPr/>
          <p:nvPr/>
        </p:nvGrpSpPr>
        <p:grpSpPr>
          <a:xfrm>
            <a:off x="2218576" y="5360567"/>
            <a:ext cx="7578006" cy="400110"/>
            <a:chOff x="2133600" y="4582591"/>
            <a:chExt cx="7578006" cy="400110"/>
          </a:xfrm>
        </p:grpSpPr>
        <p:grpSp>
          <p:nvGrpSpPr>
            <p:cNvPr id="131" name="Google Shape;131;p15"/>
            <p:cNvGrpSpPr/>
            <p:nvPr/>
          </p:nvGrpSpPr>
          <p:grpSpPr>
            <a:xfrm>
              <a:off x="2133600" y="4862286"/>
              <a:ext cx="7578006" cy="0"/>
              <a:chOff x="2133600" y="4862286"/>
              <a:chExt cx="7578006" cy="0"/>
            </a:xfrm>
          </p:grpSpPr>
          <p:cxnSp>
            <p:nvCxnSpPr>
              <p:cNvPr id="132" name="Google Shape;132;p15"/>
              <p:cNvCxnSpPr/>
              <p:nvPr/>
            </p:nvCxnSpPr>
            <p:spPr>
              <a:xfrm>
                <a:off x="2133600" y="4862286"/>
                <a:ext cx="1872343" cy="0"/>
              </a:xfrm>
              <a:prstGeom prst="straightConnector1">
                <a:avLst/>
              </a:prstGeom>
              <a:noFill/>
              <a:ln w="25400" cap="flat" cmpd="sng">
                <a:solidFill>
                  <a:srgbClr val="3A3838"/>
                </a:solidFill>
                <a:prstDash val="solid"/>
                <a:miter lim="800000"/>
                <a:headEnd type="none" w="sm" len="sm"/>
                <a:tailEnd type="none" w="sm" len="sm"/>
              </a:ln>
            </p:spPr>
          </p:cxnSp>
          <p:cxnSp>
            <p:nvCxnSpPr>
              <p:cNvPr id="133" name="Google Shape;133;p15"/>
              <p:cNvCxnSpPr/>
              <p:nvPr/>
            </p:nvCxnSpPr>
            <p:spPr>
              <a:xfrm>
                <a:off x="7839263" y="4862286"/>
                <a:ext cx="1872343" cy="0"/>
              </a:xfrm>
              <a:prstGeom prst="straightConnector1">
                <a:avLst/>
              </a:prstGeom>
              <a:noFill/>
              <a:ln w="25400" cap="flat" cmpd="sng">
                <a:solidFill>
                  <a:srgbClr val="3A3838"/>
                </a:solidFill>
                <a:prstDash val="solid"/>
                <a:miter lim="800000"/>
                <a:headEnd type="none" w="sm" len="sm"/>
                <a:tailEnd type="none" w="sm" len="sm"/>
              </a:ln>
            </p:spPr>
          </p:cxnSp>
        </p:grpSp>
        <p:sp>
          <p:nvSpPr>
            <p:cNvPr id="134" name="Google Shape;134;p15"/>
            <p:cNvSpPr txBox="1"/>
            <p:nvPr/>
          </p:nvSpPr>
          <p:spPr>
            <a:xfrm>
              <a:off x="4232148" y="4582591"/>
              <a:ext cx="3557749"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2000">
                  <a:solidFill>
                    <a:srgbClr val="3A3838"/>
                  </a:solidFill>
                  <a:latin typeface="Century Gothic"/>
                  <a:ea typeface="Century Gothic"/>
                  <a:cs typeface="Century Gothic"/>
                  <a:sym typeface="Century Gothic"/>
                </a:rPr>
                <a:t>Análisis Sector Inmobiliario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500"/>
                                        <p:tgtEl>
                                          <p:spTgt spid="126"/>
                                        </p:tgtEl>
                                        <p:attrNameLst>
                                          <p:attrName>ppt_w</p:attrName>
                                        </p:attrNameLst>
                                      </p:cBhvr>
                                      <p:tavLst>
                                        <p:tav tm="0">
                                          <p:val>
                                            <p:strVal val="0"/>
                                          </p:val>
                                        </p:tav>
                                        <p:tav tm="100000">
                                          <p:val>
                                            <p:strVal val="#ppt_w"/>
                                          </p:val>
                                        </p:tav>
                                      </p:tavLst>
                                    </p:anim>
                                    <p:anim calcmode="lin" valueType="num">
                                      <p:cBhvr additive="base">
                                        <p:cTn id="8" dur="500"/>
                                        <p:tgtEl>
                                          <p:spTgt spid="126"/>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ESPAÑA vs Comunidad Valenciana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1" name="Imagen 10" descr="Gráfico, Gráfico de líneas&#10;&#10;Descripción generada automáticamente">
            <a:extLst>
              <a:ext uri="{FF2B5EF4-FFF2-40B4-BE49-F238E27FC236}">
                <a16:creationId xmlns:a16="http://schemas.microsoft.com/office/drawing/2014/main" id="{015E04BD-2A95-1E5B-148D-BF84DA3A0F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946847" y="1048620"/>
            <a:ext cx="8298305" cy="5545763"/>
          </a:xfrm>
          <a:prstGeom prst="rect">
            <a:avLst/>
          </a:prstGeom>
        </p:spPr>
      </p:pic>
    </p:spTree>
    <p:extLst>
      <p:ext uri="{BB962C8B-B14F-4D97-AF65-F5344CB8AC3E}">
        <p14:creationId xmlns:p14="http://schemas.microsoft.com/office/powerpoint/2010/main" val="1622427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ESPAÑA vs Comunidad Valenciana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3" name="Imagen 2" descr="Gráfico, Gráfico de líneas&#10;&#10;Descripción generada automáticamente">
            <a:extLst>
              <a:ext uri="{FF2B5EF4-FFF2-40B4-BE49-F238E27FC236}">
                <a16:creationId xmlns:a16="http://schemas.microsoft.com/office/drawing/2014/main" id="{D79953A9-E04A-45A8-8BA9-8518D64996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01959" y="1048621"/>
            <a:ext cx="8188081" cy="5472100"/>
          </a:xfrm>
          <a:prstGeom prst="rect">
            <a:avLst/>
          </a:prstGeom>
        </p:spPr>
      </p:pic>
    </p:spTree>
    <p:extLst>
      <p:ext uri="{BB962C8B-B14F-4D97-AF65-F5344CB8AC3E}">
        <p14:creationId xmlns:p14="http://schemas.microsoft.com/office/powerpoint/2010/main" val="1737636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3" name="Imagen 2" descr="Gráfico, Gráfico de líneas&#10;&#10;Descripción generada automáticamente">
            <a:extLst>
              <a:ext uri="{FF2B5EF4-FFF2-40B4-BE49-F238E27FC236}">
                <a16:creationId xmlns:a16="http://schemas.microsoft.com/office/drawing/2014/main" id="{F8835F2F-9B0F-097C-7DE3-807204D606A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22168" y="1091686"/>
            <a:ext cx="8350881" cy="5499690"/>
          </a:xfrm>
          <a:prstGeom prst="rect">
            <a:avLst/>
          </a:prstGeom>
        </p:spPr>
      </p:pic>
    </p:spTree>
    <p:extLst>
      <p:ext uri="{BB962C8B-B14F-4D97-AF65-F5344CB8AC3E}">
        <p14:creationId xmlns:p14="http://schemas.microsoft.com/office/powerpoint/2010/main" val="1539142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2" name="Imagen 1" descr="Mapa&#10;&#10;Descripción generada automáticamente">
            <a:extLst>
              <a:ext uri="{FF2B5EF4-FFF2-40B4-BE49-F238E27FC236}">
                <a16:creationId xmlns:a16="http://schemas.microsoft.com/office/drawing/2014/main" id="{51CE0BF3-4A30-4A10-C192-EB6157126FA6}"/>
              </a:ext>
            </a:extLst>
          </p:cNvPr>
          <p:cNvPicPr>
            <a:picLocks noChangeAspect="1"/>
          </p:cNvPicPr>
          <p:nvPr/>
        </p:nvPicPr>
        <p:blipFill rotWithShape="1">
          <a:blip r:embed="rId4"/>
          <a:srcRect l="25284" r="15766"/>
          <a:stretch/>
        </p:blipFill>
        <p:spPr>
          <a:xfrm>
            <a:off x="399573" y="1066801"/>
            <a:ext cx="3072278" cy="5333998"/>
          </a:xfrm>
          <a:prstGeom prst="rect">
            <a:avLst/>
          </a:prstGeom>
        </p:spPr>
      </p:pic>
      <p:pic>
        <p:nvPicPr>
          <p:cNvPr id="11" name="Imagen 10" descr="Mapa&#10;&#10;Descripción generada automáticamente">
            <a:extLst>
              <a:ext uri="{FF2B5EF4-FFF2-40B4-BE49-F238E27FC236}">
                <a16:creationId xmlns:a16="http://schemas.microsoft.com/office/drawing/2014/main" id="{B17571A1-BE7D-7423-570E-B55EBC047416}"/>
              </a:ext>
            </a:extLst>
          </p:cNvPr>
          <p:cNvPicPr>
            <a:picLocks noChangeAspect="1"/>
          </p:cNvPicPr>
          <p:nvPr/>
        </p:nvPicPr>
        <p:blipFill>
          <a:blip r:embed="rId5"/>
          <a:stretch>
            <a:fillRect/>
          </a:stretch>
        </p:blipFill>
        <p:spPr>
          <a:xfrm>
            <a:off x="3645877" y="1066801"/>
            <a:ext cx="5404430" cy="5333998"/>
          </a:xfrm>
          <a:prstGeom prst="rect">
            <a:avLst/>
          </a:prstGeom>
        </p:spPr>
      </p:pic>
      <p:sp>
        <p:nvSpPr>
          <p:cNvPr id="12" name="Rectángulo 11">
            <a:extLst>
              <a:ext uri="{FF2B5EF4-FFF2-40B4-BE49-F238E27FC236}">
                <a16:creationId xmlns:a16="http://schemas.microsoft.com/office/drawing/2014/main" id="{2C57800D-9E3B-8EAE-D0E6-F14AA0B945AF}"/>
              </a:ext>
            </a:extLst>
          </p:cNvPr>
          <p:cNvSpPr/>
          <p:nvPr/>
        </p:nvSpPr>
        <p:spPr>
          <a:xfrm>
            <a:off x="504092" y="2379785"/>
            <a:ext cx="2719754" cy="2532184"/>
          </a:xfrm>
          <a:prstGeom prst="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3" name="Conector recto de flecha 12">
            <a:extLst>
              <a:ext uri="{FF2B5EF4-FFF2-40B4-BE49-F238E27FC236}">
                <a16:creationId xmlns:a16="http://schemas.microsoft.com/office/drawing/2014/main" id="{C6BBD70A-BFC5-56DE-4CB4-5C6F535C6FFB}"/>
              </a:ext>
            </a:extLst>
          </p:cNvPr>
          <p:cNvCxnSpPr/>
          <p:nvPr/>
        </p:nvCxnSpPr>
        <p:spPr>
          <a:xfrm flipV="1">
            <a:off x="3223846" y="2110154"/>
            <a:ext cx="422031" cy="269631"/>
          </a:xfrm>
          <a:prstGeom prst="straightConnector1">
            <a:avLst/>
          </a:prstGeom>
          <a:ln w="76200">
            <a:solidFill>
              <a:srgbClr val="B57767"/>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4" name="Tabla 13">
            <a:extLst>
              <a:ext uri="{FF2B5EF4-FFF2-40B4-BE49-F238E27FC236}">
                <a16:creationId xmlns:a16="http://schemas.microsoft.com/office/drawing/2014/main" id="{184FA098-051E-9441-E4CF-16370E87D17E}"/>
              </a:ext>
            </a:extLst>
          </p:cNvPr>
          <p:cNvGraphicFramePr>
            <a:graphicFrameLocks noGrp="1"/>
          </p:cNvGraphicFramePr>
          <p:nvPr>
            <p:extLst>
              <p:ext uri="{D42A27DB-BD31-4B8C-83A1-F6EECF244321}">
                <p14:modId xmlns:p14="http://schemas.microsoft.com/office/powerpoint/2010/main" val="1966211628"/>
              </p:ext>
            </p:extLst>
          </p:nvPr>
        </p:nvGraphicFramePr>
        <p:xfrm>
          <a:off x="9113773" y="1066801"/>
          <a:ext cx="2954796" cy="5333997"/>
        </p:xfrm>
        <a:graphic>
          <a:graphicData uri="http://schemas.openxmlformats.org/drawingml/2006/table">
            <a:tbl>
              <a:tblPr>
                <a:tableStyleId>{073A0DAA-6AF3-43AB-8588-CEC1D06C72B9}</a:tableStyleId>
              </a:tblPr>
              <a:tblGrid>
                <a:gridCol w="581890">
                  <a:extLst>
                    <a:ext uri="{9D8B030D-6E8A-4147-A177-3AD203B41FA5}">
                      <a16:colId xmlns:a16="http://schemas.microsoft.com/office/drawing/2014/main" val="692326978"/>
                    </a:ext>
                  </a:extLst>
                </a:gridCol>
                <a:gridCol w="2372906">
                  <a:extLst>
                    <a:ext uri="{9D8B030D-6E8A-4147-A177-3AD203B41FA5}">
                      <a16:colId xmlns:a16="http://schemas.microsoft.com/office/drawing/2014/main" val="4244265954"/>
                    </a:ext>
                  </a:extLst>
                </a:gridCol>
              </a:tblGrid>
              <a:tr h="394776">
                <a:tc>
                  <a:txBody>
                    <a:bodyPr/>
                    <a:lstStyle/>
                    <a:p>
                      <a:pPr algn="ctr" fontAlgn="b"/>
                      <a:r>
                        <a:rPr lang="es-ES" sz="1400" b="1" u="none" strike="noStrike" dirty="0">
                          <a:solidFill>
                            <a:schemeClr val="bg1"/>
                          </a:solidFill>
                          <a:effectLst/>
                        </a:rPr>
                        <a:t>COD. </a:t>
                      </a:r>
                      <a:endParaRPr lang="es-ES" sz="1400" b="1" i="0" u="none" strike="noStrike" dirty="0">
                        <a:solidFill>
                          <a:schemeClr val="bg1"/>
                        </a:solidFill>
                        <a:effectLst/>
                        <a:latin typeface="Aptos Narrow" panose="020B0004020202020204" pitchFamily="34" charset="0"/>
                      </a:endParaRPr>
                    </a:p>
                  </a:txBody>
                  <a:tcPr marL="8553" marR="8553" marT="8553" marB="0" anchor="ctr">
                    <a:solidFill>
                      <a:schemeClr val="tx1">
                        <a:lumMod val="65000"/>
                        <a:lumOff val="35000"/>
                      </a:schemeClr>
                    </a:solidFill>
                  </a:tcPr>
                </a:tc>
                <a:tc>
                  <a:txBody>
                    <a:bodyPr/>
                    <a:lstStyle/>
                    <a:p>
                      <a:pPr algn="l" fontAlgn="b"/>
                      <a:r>
                        <a:rPr lang="es-ES" sz="1400" b="1" u="none" strike="noStrike" dirty="0">
                          <a:solidFill>
                            <a:schemeClr val="bg1"/>
                          </a:solidFill>
                          <a:effectLst/>
                        </a:rPr>
                        <a:t>NOMBRE</a:t>
                      </a:r>
                      <a:endParaRPr lang="es-ES" sz="1400" b="1" i="0" u="none" strike="noStrike" dirty="0">
                        <a:solidFill>
                          <a:schemeClr val="bg1"/>
                        </a:solidFill>
                        <a:effectLst/>
                        <a:latin typeface="Aptos Narrow" panose="020B0004020202020204" pitchFamily="34" charset="0"/>
                      </a:endParaRPr>
                    </a:p>
                  </a:txBody>
                  <a:tcPr marL="8553" marR="8553" marT="8553" marB="0" anchor="ctr">
                    <a:solidFill>
                      <a:schemeClr val="tx1">
                        <a:lumMod val="65000"/>
                        <a:lumOff val="35000"/>
                      </a:schemeClr>
                    </a:solidFill>
                  </a:tcPr>
                </a:tc>
                <a:extLst>
                  <a:ext uri="{0D108BD9-81ED-4DB2-BD59-A6C34878D82A}">
                    <a16:rowId xmlns:a16="http://schemas.microsoft.com/office/drawing/2014/main" val="62237893"/>
                  </a:ext>
                </a:extLst>
              </a:tr>
              <a:tr h="259959">
                <a:tc>
                  <a:txBody>
                    <a:bodyPr/>
                    <a:lstStyle/>
                    <a:p>
                      <a:pPr algn="ctr" fontAlgn="b"/>
                      <a:r>
                        <a:rPr lang="es-ES" sz="1400" u="none" strike="noStrike" dirty="0">
                          <a:effectLst/>
                        </a:rPr>
                        <a:t>1</a:t>
                      </a:r>
                      <a:endParaRPr lang="es-ES" sz="1400" b="0" i="0" u="none" strike="noStrike" dirty="0">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CIUTAT VELLA</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1098622910"/>
                  </a:ext>
                </a:extLst>
              </a:tr>
              <a:tr h="259959">
                <a:tc>
                  <a:txBody>
                    <a:bodyPr/>
                    <a:lstStyle/>
                    <a:p>
                      <a:pPr algn="ctr" fontAlgn="b"/>
                      <a:r>
                        <a:rPr lang="es-ES" sz="1400" u="none" strike="noStrike">
                          <a:effectLst/>
                        </a:rPr>
                        <a:t>2</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L'EIXAMPLE</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719328853"/>
                  </a:ext>
                </a:extLst>
              </a:tr>
              <a:tr h="259959">
                <a:tc>
                  <a:txBody>
                    <a:bodyPr/>
                    <a:lstStyle/>
                    <a:p>
                      <a:pPr algn="ctr" fontAlgn="b"/>
                      <a:r>
                        <a:rPr lang="es-ES" sz="1400" u="none" strike="noStrike">
                          <a:effectLst/>
                        </a:rPr>
                        <a:t>3</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EXTRAMURS</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1664215610"/>
                  </a:ext>
                </a:extLst>
              </a:tr>
              <a:tr h="259959">
                <a:tc>
                  <a:txBody>
                    <a:bodyPr/>
                    <a:lstStyle/>
                    <a:p>
                      <a:pPr algn="ctr" fontAlgn="b"/>
                      <a:r>
                        <a:rPr lang="es-ES" sz="1400" u="none" strike="noStrike">
                          <a:effectLst/>
                        </a:rPr>
                        <a:t>4</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CAMPANAR</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1004502960"/>
                  </a:ext>
                </a:extLst>
              </a:tr>
              <a:tr h="259959">
                <a:tc>
                  <a:txBody>
                    <a:bodyPr/>
                    <a:lstStyle/>
                    <a:p>
                      <a:pPr algn="ctr" fontAlgn="b"/>
                      <a:r>
                        <a:rPr lang="es-ES" sz="1400" u="none" strike="noStrike">
                          <a:effectLst/>
                        </a:rPr>
                        <a:t>5</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LA SAIDIA</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989527450"/>
                  </a:ext>
                </a:extLst>
              </a:tr>
              <a:tr h="259959">
                <a:tc>
                  <a:txBody>
                    <a:bodyPr/>
                    <a:lstStyle/>
                    <a:p>
                      <a:pPr algn="ctr" fontAlgn="b"/>
                      <a:r>
                        <a:rPr lang="es-ES" sz="1400" u="none" strike="noStrike">
                          <a:effectLst/>
                        </a:rPr>
                        <a:t>6</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EL PLA DEL REAL</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2937062217"/>
                  </a:ext>
                </a:extLst>
              </a:tr>
              <a:tr h="259959">
                <a:tc>
                  <a:txBody>
                    <a:bodyPr/>
                    <a:lstStyle/>
                    <a:p>
                      <a:pPr algn="ctr" fontAlgn="b"/>
                      <a:r>
                        <a:rPr lang="es-ES" sz="1400" u="none" strike="noStrike">
                          <a:effectLst/>
                        </a:rPr>
                        <a:t>7</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L'OLIVERETA</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713778013"/>
                  </a:ext>
                </a:extLst>
              </a:tr>
              <a:tr h="259959">
                <a:tc>
                  <a:txBody>
                    <a:bodyPr/>
                    <a:lstStyle/>
                    <a:p>
                      <a:pPr algn="ctr" fontAlgn="b"/>
                      <a:r>
                        <a:rPr lang="es-ES" sz="1400" u="none" strike="noStrike">
                          <a:effectLst/>
                        </a:rPr>
                        <a:t>8</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PATRAIX</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912356215"/>
                  </a:ext>
                </a:extLst>
              </a:tr>
              <a:tr h="259959">
                <a:tc>
                  <a:txBody>
                    <a:bodyPr/>
                    <a:lstStyle/>
                    <a:p>
                      <a:pPr algn="ctr" fontAlgn="b"/>
                      <a:r>
                        <a:rPr lang="es-ES" sz="1400" u="none" strike="noStrike">
                          <a:effectLst/>
                        </a:rPr>
                        <a:t>9</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JESUS</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2911422760"/>
                  </a:ext>
                </a:extLst>
              </a:tr>
              <a:tr h="259959">
                <a:tc>
                  <a:txBody>
                    <a:bodyPr/>
                    <a:lstStyle/>
                    <a:p>
                      <a:pPr algn="ctr" fontAlgn="b"/>
                      <a:r>
                        <a:rPr lang="es-ES" sz="1400" u="none" strike="noStrike">
                          <a:effectLst/>
                        </a:rPr>
                        <a:t>10</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QUATRE CARRERES</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1266196635"/>
                  </a:ext>
                </a:extLst>
              </a:tr>
              <a:tr h="259959">
                <a:tc>
                  <a:txBody>
                    <a:bodyPr/>
                    <a:lstStyle/>
                    <a:p>
                      <a:pPr algn="ctr" fontAlgn="b"/>
                      <a:r>
                        <a:rPr lang="es-ES" sz="1400" u="none" strike="noStrike">
                          <a:effectLst/>
                        </a:rPr>
                        <a:t>11</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POBLATS MARITIMS</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197097214"/>
                  </a:ext>
                </a:extLst>
              </a:tr>
              <a:tr h="259959">
                <a:tc>
                  <a:txBody>
                    <a:bodyPr/>
                    <a:lstStyle/>
                    <a:p>
                      <a:pPr algn="ctr" fontAlgn="b"/>
                      <a:r>
                        <a:rPr lang="es-ES" sz="1400" u="none" strike="noStrike">
                          <a:effectLst/>
                        </a:rPr>
                        <a:t>12</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CAMINS AL GRAU</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720166851"/>
                  </a:ext>
                </a:extLst>
              </a:tr>
              <a:tr h="259959">
                <a:tc>
                  <a:txBody>
                    <a:bodyPr/>
                    <a:lstStyle/>
                    <a:p>
                      <a:pPr algn="ctr" fontAlgn="b"/>
                      <a:r>
                        <a:rPr lang="es-ES" sz="1400" u="none" strike="noStrike">
                          <a:effectLst/>
                        </a:rPr>
                        <a:t>13</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ALGIROS</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2954577634"/>
                  </a:ext>
                </a:extLst>
              </a:tr>
              <a:tr h="259959">
                <a:tc>
                  <a:txBody>
                    <a:bodyPr/>
                    <a:lstStyle/>
                    <a:p>
                      <a:pPr algn="ctr" fontAlgn="b"/>
                      <a:r>
                        <a:rPr lang="es-ES" sz="1400" u="none" strike="noStrike">
                          <a:effectLst/>
                        </a:rPr>
                        <a:t>14</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BENIMACLET</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820503433"/>
                  </a:ext>
                </a:extLst>
              </a:tr>
              <a:tr h="259959">
                <a:tc>
                  <a:txBody>
                    <a:bodyPr/>
                    <a:lstStyle/>
                    <a:p>
                      <a:pPr algn="ctr" fontAlgn="b"/>
                      <a:r>
                        <a:rPr lang="es-ES" sz="1400" u="none" strike="noStrike">
                          <a:effectLst/>
                        </a:rPr>
                        <a:t>15</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RASCANYA</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4061550707"/>
                  </a:ext>
                </a:extLst>
              </a:tr>
              <a:tr h="259959">
                <a:tc>
                  <a:txBody>
                    <a:bodyPr/>
                    <a:lstStyle/>
                    <a:p>
                      <a:pPr algn="ctr" fontAlgn="b"/>
                      <a:r>
                        <a:rPr lang="es-ES" sz="1400" u="none" strike="noStrike">
                          <a:effectLst/>
                        </a:rPr>
                        <a:t>16</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BENICALAP</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2390125755"/>
                  </a:ext>
                </a:extLst>
              </a:tr>
              <a:tr h="259959">
                <a:tc>
                  <a:txBody>
                    <a:bodyPr/>
                    <a:lstStyle/>
                    <a:p>
                      <a:pPr algn="ctr" fontAlgn="b"/>
                      <a:r>
                        <a:rPr lang="es-ES" sz="1400" u="none" strike="noStrike">
                          <a:effectLst/>
                        </a:rPr>
                        <a:t>17</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POBLATS DEL NORD</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148512913"/>
                  </a:ext>
                </a:extLst>
              </a:tr>
              <a:tr h="259959">
                <a:tc>
                  <a:txBody>
                    <a:bodyPr/>
                    <a:lstStyle/>
                    <a:p>
                      <a:pPr algn="ctr" fontAlgn="b"/>
                      <a:r>
                        <a:rPr lang="es-ES" sz="1400" u="none" strike="noStrike">
                          <a:effectLst/>
                        </a:rPr>
                        <a:t>18</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POBLATS DE L'OEST</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617506996"/>
                  </a:ext>
                </a:extLst>
              </a:tr>
              <a:tr h="259959">
                <a:tc>
                  <a:txBody>
                    <a:bodyPr/>
                    <a:lstStyle/>
                    <a:p>
                      <a:pPr algn="ctr" fontAlgn="b"/>
                      <a:r>
                        <a:rPr lang="es-ES" sz="1400" u="none" strike="noStrike">
                          <a:effectLst/>
                        </a:rPr>
                        <a:t>19</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POBLATS DEL SUD</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1285698508"/>
                  </a:ext>
                </a:extLst>
              </a:tr>
            </a:tbl>
          </a:graphicData>
        </a:graphic>
      </p:graphicFrame>
    </p:spTree>
    <p:extLst>
      <p:ext uri="{BB962C8B-B14F-4D97-AF65-F5344CB8AC3E}">
        <p14:creationId xmlns:p14="http://schemas.microsoft.com/office/powerpoint/2010/main" val="3861615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4"/>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grpSp>
        <p:nvGrpSpPr>
          <p:cNvPr id="97" name="Google Shape;97;p14"/>
          <p:cNvGrpSpPr/>
          <p:nvPr/>
        </p:nvGrpSpPr>
        <p:grpSpPr>
          <a:xfrm>
            <a:off x="3647226" y="886043"/>
            <a:ext cx="4897543" cy="1097274"/>
            <a:chOff x="3894891" y="120899"/>
            <a:chExt cx="4897543" cy="1097274"/>
          </a:xfrm>
        </p:grpSpPr>
        <p:sp>
          <p:nvSpPr>
            <p:cNvPr id="98" name="Google Shape;98;p14"/>
            <p:cNvSpPr txBox="1"/>
            <p:nvPr/>
          </p:nvSpPr>
          <p:spPr>
            <a:xfrm>
              <a:off x="3894891" y="120899"/>
              <a:ext cx="489754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5400" b="1" i="0" u="none" strike="noStrike" cap="none" dirty="0">
                  <a:solidFill>
                    <a:srgbClr val="3A3838"/>
                  </a:solidFill>
                  <a:latin typeface="Century Gothic"/>
                  <a:ea typeface="Century Gothic"/>
                  <a:cs typeface="Century Gothic"/>
                  <a:sym typeface="Century Gothic"/>
                </a:rPr>
                <a:t>CONTENIDOS</a:t>
              </a:r>
              <a:endParaRPr sz="5400" b="1" i="0" u="none" strike="noStrike" cap="none" dirty="0">
                <a:solidFill>
                  <a:srgbClr val="3A3838"/>
                </a:solidFill>
                <a:latin typeface="Century Gothic"/>
                <a:ea typeface="Century Gothic"/>
                <a:cs typeface="Century Gothic"/>
                <a:sym typeface="Century Gothic"/>
              </a:endParaRPr>
            </a:p>
          </p:txBody>
        </p:sp>
        <p:sp>
          <p:nvSpPr>
            <p:cNvPr id="99" name="Google Shape;99;p14"/>
            <p:cNvSpPr txBox="1"/>
            <p:nvPr/>
          </p:nvSpPr>
          <p:spPr>
            <a:xfrm>
              <a:off x="6251298" y="879619"/>
              <a:ext cx="184730"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b="0" i="0" u="none" strike="noStrike" cap="none">
                <a:solidFill>
                  <a:srgbClr val="3A3838"/>
                </a:solidFill>
                <a:latin typeface="Century Gothic"/>
                <a:ea typeface="Century Gothic"/>
                <a:cs typeface="Century Gothic"/>
                <a:sym typeface="Century Gothic"/>
              </a:endParaRPr>
            </a:p>
          </p:txBody>
        </p:sp>
      </p:grpSp>
      <p:grpSp>
        <p:nvGrpSpPr>
          <p:cNvPr id="100" name="Google Shape;100;p14"/>
          <p:cNvGrpSpPr/>
          <p:nvPr/>
        </p:nvGrpSpPr>
        <p:grpSpPr>
          <a:xfrm>
            <a:off x="1294132" y="4366612"/>
            <a:ext cx="673100" cy="673100"/>
            <a:chOff x="1256032" y="4766662"/>
            <a:chExt cx="673100" cy="673100"/>
          </a:xfrm>
        </p:grpSpPr>
        <p:sp>
          <p:nvSpPr>
            <p:cNvPr id="101" name="Google Shape;101;p14"/>
            <p:cNvSpPr/>
            <p:nvPr/>
          </p:nvSpPr>
          <p:spPr>
            <a:xfrm>
              <a:off x="1256032" y="4766662"/>
              <a:ext cx="673100" cy="673100"/>
            </a:xfrm>
            <a:prstGeom prst="ellipse">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2" name="Google Shape;102;p14"/>
            <p:cNvSpPr/>
            <p:nvPr/>
          </p:nvSpPr>
          <p:spPr>
            <a:xfrm>
              <a:off x="1442563" y="4953987"/>
              <a:ext cx="300038" cy="298450"/>
            </a:xfrm>
            <a:custGeom>
              <a:avLst/>
              <a:gdLst/>
              <a:ahLst/>
              <a:cxnLst/>
              <a:rect l="l" t="t" r="r" b="b"/>
              <a:pathLst>
                <a:path w="85" h="85" extrusionOk="0">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1"/>
                    <a:pt x="17" y="61"/>
                    <a:pt x="17" y="61"/>
                  </a:cubicBezTo>
                  <a:cubicBezTo>
                    <a:pt x="21" y="61"/>
                    <a:pt x="21" y="61"/>
                    <a:pt x="21" y="61"/>
                  </a:cubicBezTo>
                  <a:cubicBezTo>
                    <a:pt x="21" y="68"/>
                    <a:pt x="21" y="68"/>
                    <a:pt x="21" y="68"/>
                  </a:cubicBezTo>
                  <a:cubicBezTo>
                    <a:pt x="27" y="68"/>
                    <a:pt x="27" y="68"/>
                    <a:pt x="27" y="68"/>
                  </a:cubicBezTo>
                  <a:cubicBezTo>
                    <a:pt x="27" y="61"/>
                    <a:pt x="27" y="61"/>
                    <a:pt x="27" y="61"/>
                  </a:cubicBezTo>
                  <a:cubicBezTo>
                    <a:pt x="30" y="61"/>
                    <a:pt x="30" y="61"/>
                    <a:pt x="30" y="61"/>
                  </a:cubicBezTo>
                  <a:cubicBezTo>
                    <a:pt x="30" y="57"/>
                    <a:pt x="30" y="57"/>
                    <a:pt x="30" y="57"/>
                  </a:cubicBezTo>
                  <a:cubicBezTo>
                    <a:pt x="38" y="58"/>
                    <a:pt x="46" y="58"/>
                    <a:pt x="54" y="57"/>
                  </a:cubicBezTo>
                  <a:cubicBezTo>
                    <a:pt x="54" y="61"/>
                    <a:pt x="54" y="61"/>
                    <a:pt x="54" y="61"/>
                  </a:cubicBezTo>
                  <a:cubicBezTo>
                    <a:pt x="57" y="61"/>
                    <a:pt x="57" y="61"/>
                    <a:pt x="57" y="61"/>
                  </a:cubicBezTo>
                  <a:cubicBezTo>
                    <a:pt x="57" y="68"/>
                    <a:pt x="57" y="68"/>
                    <a:pt x="57" y="68"/>
                  </a:cubicBezTo>
                  <a:cubicBezTo>
                    <a:pt x="63" y="68"/>
                    <a:pt x="63" y="68"/>
                    <a:pt x="63" y="68"/>
                  </a:cubicBezTo>
                  <a:cubicBezTo>
                    <a:pt x="63" y="61"/>
                    <a:pt x="63" y="61"/>
                    <a:pt x="63" y="61"/>
                  </a:cubicBezTo>
                  <a:cubicBezTo>
                    <a:pt x="66" y="61"/>
                    <a:pt x="66" y="61"/>
                    <a:pt x="66" y="61"/>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sp>
        <p:nvSpPr>
          <p:cNvPr id="103" name="Google Shape;103;p14"/>
          <p:cNvSpPr txBox="1"/>
          <p:nvPr/>
        </p:nvSpPr>
        <p:spPr>
          <a:xfrm>
            <a:off x="985997" y="5146779"/>
            <a:ext cx="130516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595959"/>
                </a:solidFill>
                <a:latin typeface="Century Gothic"/>
                <a:ea typeface="Century Gothic"/>
                <a:cs typeface="Century Gothic"/>
                <a:sym typeface="Century Gothic"/>
              </a:rPr>
              <a:t>Education</a:t>
            </a:r>
            <a:endParaRPr sz="1800" b="1">
              <a:solidFill>
                <a:srgbClr val="595959"/>
              </a:solidFill>
              <a:latin typeface="Century Gothic"/>
              <a:ea typeface="Century Gothic"/>
              <a:cs typeface="Century Gothic"/>
              <a:sym typeface="Century Gothic"/>
            </a:endParaRPr>
          </a:p>
        </p:txBody>
      </p:sp>
      <p:sp>
        <p:nvSpPr>
          <p:cNvPr id="104" name="Google Shape;104;p14"/>
          <p:cNvSpPr txBox="1"/>
          <p:nvPr/>
        </p:nvSpPr>
        <p:spPr>
          <a:xfrm>
            <a:off x="3416306" y="5140960"/>
            <a:ext cx="95090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595959"/>
                </a:solidFill>
                <a:latin typeface="Century Gothic"/>
                <a:ea typeface="Century Gothic"/>
                <a:cs typeface="Century Gothic"/>
                <a:sym typeface="Century Gothic"/>
              </a:rPr>
              <a:t>Visitors</a:t>
            </a:r>
            <a:endParaRPr sz="1800" b="1">
              <a:solidFill>
                <a:srgbClr val="595959"/>
              </a:solidFill>
              <a:latin typeface="Century Gothic"/>
              <a:ea typeface="Century Gothic"/>
              <a:cs typeface="Century Gothic"/>
              <a:sym typeface="Century Gothic"/>
            </a:endParaRPr>
          </a:p>
        </p:txBody>
      </p:sp>
      <p:sp>
        <p:nvSpPr>
          <p:cNvPr id="105" name="Google Shape;105;p14"/>
          <p:cNvSpPr txBox="1"/>
          <p:nvPr/>
        </p:nvSpPr>
        <p:spPr>
          <a:xfrm>
            <a:off x="5659394" y="5131611"/>
            <a:ext cx="96051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595959"/>
                </a:solidFill>
                <a:latin typeface="Century Gothic"/>
                <a:ea typeface="Century Gothic"/>
                <a:cs typeface="Century Gothic"/>
                <a:sym typeface="Century Gothic"/>
              </a:rPr>
              <a:t>Money</a:t>
            </a:r>
            <a:endParaRPr sz="1800" b="1">
              <a:solidFill>
                <a:srgbClr val="595959"/>
              </a:solidFill>
              <a:latin typeface="Century Gothic"/>
              <a:ea typeface="Century Gothic"/>
              <a:cs typeface="Century Gothic"/>
              <a:sym typeface="Century Gothic"/>
            </a:endParaRPr>
          </a:p>
        </p:txBody>
      </p:sp>
      <p:sp>
        <p:nvSpPr>
          <p:cNvPr id="106" name="Google Shape;106;p14"/>
          <p:cNvSpPr txBox="1"/>
          <p:nvPr/>
        </p:nvSpPr>
        <p:spPr>
          <a:xfrm>
            <a:off x="7972472" y="5137430"/>
            <a:ext cx="81785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595959"/>
                </a:solidFill>
                <a:latin typeface="Century Gothic"/>
                <a:ea typeface="Century Gothic"/>
                <a:cs typeface="Century Gothic"/>
                <a:sym typeface="Century Gothic"/>
              </a:rPr>
              <a:t>Slides</a:t>
            </a:r>
            <a:endParaRPr sz="1800" b="1">
              <a:solidFill>
                <a:srgbClr val="595959"/>
              </a:solidFill>
              <a:latin typeface="Century Gothic"/>
              <a:ea typeface="Century Gothic"/>
              <a:cs typeface="Century Gothic"/>
              <a:sym typeface="Century Gothic"/>
            </a:endParaRPr>
          </a:p>
        </p:txBody>
      </p:sp>
      <p:sp>
        <p:nvSpPr>
          <p:cNvPr id="107" name="Google Shape;107;p14"/>
          <p:cNvSpPr txBox="1"/>
          <p:nvPr/>
        </p:nvSpPr>
        <p:spPr>
          <a:xfrm>
            <a:off x="10233955" y="5131611"/>
            <a:ext cx="8066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595959"/>
                </a:solidFill>
                <a:latin typeface="Century Gothic"/>
                <a:ea typeface="Century Gothic"/>
                <a:cs typeface="Century Gothic"/>
                <a:sym typeface="Century Gothic"/>
              </a:rPr>
              <a:t>Coins</a:t>
            </a:r>
            <a:endParaRPr sz="1800" b="1">
              <a:solidFill>
                <a:srgbClr val="595959"/>
              </a:solidFill>
              <a:latin typeface="Century Gothic"/>
              <a:ea typeface="Century Gothic"/>
              <a:cs typeface="Century Gothic"/>
              <a:sym typeface="Century Gothic"/>
            </a:endParaRPr>
          </a:p>
        </p:txBody>
      </p:sp>
      <p:grpSp>
        <p:nvGrpSpPr>
          <p:cNvPr id="108" name="Google Shape;108;p14"/>
          <p:cNvGrpSpPr/>
          <p:nvPr/>
        </p:nvGrpSpPr>
        <p:grpSpPr>
          <a:xfrm>
            <a:off x="8049259" y="4366612"/>
            <a:ext cx="673100" cy="673100"/>
            <a:chOff x="8011159" y="4766662"/>
            <a:chExt cx="673100" cy="673100"/>
          </a:xfrm>
        </p:grpSpPr>
        <p:sp>
          <p:nvSpPr>
            <p:cNvPr id="109" name="Google Shape;109;p14"/>
            <p:cNvSpPr/>
            <p:nvPr/>
          </p:nvSpPr>
          <p:spPr>
            <a:xfrm>
              <a:off x="8011159" y="4766662"/>
              <a:ext cx="673100" cy="673100"/>
            </a:xfrm>
            <a:prstGeom prst="ellipse">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10" name="Google Shape;110;p14"/>
            <p:cNvSpPr/>
            <p:nvPr/>
          </p:nvSpPr>
          <p:spPr>
            <a:xfrm>
              <a:off x="8177051" y="4943403"/>
              <a:ext cx="341313" cy="320675"/>
            </a:xfrm>
            <a:custGeom>
              <a:avLst/>
              <a:gdLst/>
              <a:ahLst/>
              <a:cxnLst/>
              <a:rect l="l" t="t" r="r" b="b"/>
              <a:pathLst>
                <a:path w="97" h="91" extrusionOk="0">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nvGrpSpPr>
          <p:cNvPr id="111" name="Google Shape;111;p14"/>
          <p:cNvGrpSpPr/>
          <p:nvPr/>
        </p:nvGrpSpPr>
        <p:grpSpPr>
          <a:xfrm>
            <a:off x="5797550" y="4366612"/>
            <a:ext cx="673100" cy="673100"/>
            <a:chOff x="5759450" y="4766662"/>
            <a:chExt cx="673100" cy="673100"/>
          </a:xfrm>
        </p:grpSpPr>
        <p:sp>
          <p:nvSpPr>
            <p:cNvPr id="112" name="Google Shape;112;p14"/>
            <p:cNvSpPr/>
            <p:nvPr/>
          </p:nvSpPr>
          <p:spPr>
            <a:xfrm>
              <a:off x="5759450" y="4766662"/>
              <a:ext cx="673100" cy="673100"/>
            </a:xfrm>
            <a:prstGeom prst="ellipse">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13" name="Google Shape;113;p14"/>
            <p:cNvSpPr/>
            <p:nvPr/>
          </p:nvSpPr>
          <p:spPr>
            <a:xfrm>
              <a:off x="5937250" y="4962092"/>
              <a:ext cx="317500" cy="300038"/>
            </a:xfrm>
            <a:custGeom>
              <a:avLst/>
              <a:gdLst/>
              <a:ahLst/>
              <a:cxnLst/>
              <a:rect l="l" t="t" r="r" b="b"/>
              <a:pathLst>
                <a:path w="90" h="85" extrusionOk="0">
                  <a:moveTo>
                    <a:pt x="7" y="58"/>
                  </a:moveTo>
                  <a:cubicBezTo>
                    <a:pt x="30" y="73"/>
                    <a:pt x="30" y="73"/>
                    <a:pt x="30" y="73"/>
                  </a:cubicBezTo>
                  <a:cubicBezTo>
                    <a:pt x="51" y="64"/>
                    <a:pt x="51" y="64"/>
                    <a:pt x="51" y="64"/>
                  </a:cubicBezTo>
                  <a:cubicBezTo>
                    <a:pt x="51" y="60"/>
                    <a:pt x="51" y="60"/>
                    <a:pt x="51" y="60"/>
                  </a:cubicBezTo>
                  <a:cubicBezTo>
                    <a:pt x="30" y="70"/>
                    <a:pt x="30" y="70"/>
                    <a:pt x="30" y="70"/>
                  </a:cubicBezTo>
                  <a:cubicBezTo>
                    <a:pt x="9" y="57"/>
                    <a:pt x="9" y="57"/>
                    <a:pt x="9" y="57"/>
                  </a:cubicBezTo>
                  <a:cubicBezTo>
                    <a:pt x="7" y="58"/>
                    <a:pt x="7" y="58"/>
                    <a:pt x="7" y="58"/>
                  </a:cubicBezTo>
                  <a:close/>
                  <a:moveTo>
                    <a:pt x="72" y="19"/>
                  </a:moveTo>
                  <a:cubicBezTo>
                    <a:pt x="72" y="20"/>
                    <a:pt x="72" y="20"/>
                    <a:pt x="73" y="20"/>
                  </a:cubicBezTo>
                  <a:cubicBezTo>
                    <a:pt x="72" y="20"/>
                    <a:pt x="71" y="21"/>
                    <a:pt x="71" y="21"/>
                  </a:cubicBezTo>
                  <a:cubicBezTo>
                    <a:pt x="70" y="21"/>
                    <a:pt x="70" y="22"/>
                    <a:pt x="69" y="22"/>
                  </a:cubicBezTo>
                  <a:cubicBezTo>
                    <a:pt x="69" y="22"/>
                    <a:pt x="68" y="21"/>
                    <a:pt x="68" y="21"/>
                  </a:cubicBezTo>
                  <a:cubicBezTo>
                    <a:pt x="67" y="22"/>
                    <a:pt x="66" y="22"/>
                    <a:pt x="65" y="22"/>
                  </a:cubicBezTo>
                  <a:cubicBezTo>
                    <a:pt x="64" y="21"/>
                    <a:pt x="63" y="21"/>
                    <a:pt x="63" y="21"/>
                  </a:cubicBezTo>
                  <a:cubicBezTo>
                    <a:pt x="62" y="20"/>
                    <a:pt x="61" y="19"/>
                    <a:pt x="59" y="19"/>
                  </a:cubicBezTo>
                  <a:cubicBezTo>
                    <a:pt x="60" y="18"/>
                    <a:pt x="61" y="18"/>
                    <a:pt x="61" y="18"/>
                  </a:cubicBezTo>
                  <a:cubicBezTo>
                    <a:pt x="62" y="17"/>
                    <a:pt x="63" y="17"/>
                    <a:pt x="63" y="17"/>
                  </a:cubicBezTo>
                  <a:cubicBezTo>
                    <a:pt x="64" y="18"/>
                    <a:pt x="65" y="18"/>
                    <a:pt x="66" y="19"/>
                  </a:cubicBezTo>
                  <a:cubicBezTo>
                    <a:pt x="67" y="19"/>
                    <a:pt x="67" y="19"/>
                    <a:pt x="68" y="19"/>
                  </a:cubicBezTo>
                  <a:cubicBezTo>
                    <a:pt x="68" y="19"/>
                    <a:pt x="68" y="19"/>
                    <a:pt x="68" y="18"/>
                  </a:cubicBezTo>
                  <a:cubicBezTo>
                    <a:pt x="67" y="18"/>
                    <a:pt x="67" y="18"/>
                    <a:pt x="66" y="17"/>
                  </a:cubicBezTo>
                  <a:cubicBezTo>
                    <a:pt x="66" y="17"/>
                    <a:pt x="65" y="17"/>
                    <a:pt x="65" y="17"/>
                  </a:cubicBezTo>
                  <a:cubicBezTo>
                    <a:pt x="64" y="17"/>
                    <a:pt x="64" y="17"/>
                    <a:pt x="63" y="17"/>
                  </a:cubicBezTo>
                  <a:cubicBezTo>
                    <a:pt x="62" y="17"/>
                    <a:pt x="60" y="17"/>
                    <a:pt x="59" y="16"/>
                  </a:cubicBezTo>
                  <a:cubicBezTo>
                    <a:pt x="57" y="16"/>
                    <a:pt x="56" y="16"/>
                    <a:pt x="55" y="16"/>
                  </a:cubicBezTo>
                  <a:cubicBezTo>
                    <a:pt x="55" y="15"/>
                    <a:pt x="54" y="15"/>
                    <a:pt x="54" y="15"/>
                  </a:cubicBezTo>
                  <a:cubicBezTo>
                    <a:pt x="53" y="14"/>
                    <a:pt x="53" y="14"/>
                    <a:pt x="53" y="13"/>
                  </a:cubicBezTo>
                  <a:cubicBezTo>
                    <a:pt x="53" y="13"/>
                    <a:pt x="53" y="12"/>
                    <a:pt x="54" y="12"/>
                  </a:cubicBezTo>
                  <a:cubicBezTo>
                    <a:pt x="54" y="11"/>
                    <a:pt x="54" y="11"/>
                    <a:pt x="53" y="11"/>
                  </a:cubicBezTo>
                  <a:cubicBezTo>
                    <a:pt x="54" y="11"/>
                    <a:pt x="54" y="10"/>
                    <a:pt x="55" y="10"/>
                  </a:cubicBezTo>
                  <a:cubicBezTo>
                    <a:pt x="56" y="10"/>
                    <a:pt x="56" y="10"/>
                    <a:pt x="57" y="9"/>
                  </a:cubicBezTo>
                  <a:cubicBezTo>
                    <a:pt x="57" y="9"/>
                    <a:pt x="57" y="10"/>
                    <a:pt x="58" y="10"/>
                  </a:cubicBezTo>
                  <a:cubicBezTo>
                    <a:pt x="59" y="10"/>
                    <a:pt x="59" y="9"/>
                    <a:pt x="60" y="9"/>
                  </a:cubicBezTo>
                  <a:cubicBezTo>
                    <a:pt x="61" y="10"/>
                    <a:pt x="62" y="10"/>
                    <a:pt x="62" y="10"/>
                  </a:cubicBezTo>
                  <a:cubicBezTo>
                    <a:pt x="63" y="11"/>
                    <a:pt x="64" y="11"/>
                    <a:pt x="65" y="12"/>
                  </a:cubicBezTo>
                  <a:cubicBezTo>
                    <a:pt x="64" y="12"/>
                    <a:pt x="63" y="12"/>
                    <a:pt x="63" y="13"/>
                  </a:cubicBezTo>
                  <a:cubicBezTo>
                    <a:pt x="62" y="13"/>
                    <a:pt x="62" y="13"/>
                    <a:pt x="61" y="14"/>
                  </a:cubicBezTo>
                  <a:cubicBezTo>
                    <a:pt x="60" y="13"/>
                    <a:pt x="59" y="12"/>
                    <a:pt x="58" y="12"/>
                  </a:cubicBezTo>
                  <a:cubicBezTo>
                    <a:pt x="58" y="12"/>
                    <a:pt x="58" y="12"/>
                    <a:pt x="58" y="12"/>
                  </a:cubicBezTo>
                  <a:cubicBezTo>
                    <a:pt x="57" y="12"/>
                    <a:pt x="57" y="12"/>
                    <a:pt x="58" y="13"/>
                  </a:cubicBezTo>
                  <a:cubicBezTo>
                    <a:pt x="58" y="13"/>
                    <a:pt x="58" y="13"/>
                    <a:pt x="59" y="13"/>
                  </a:cubicBezTo>
                  <a:cubicBezTo>
                    <a:pt x="59" y="14"/>
                    <a:pt x="60" y="14"/>
                    <a:pt x="62" y="14"/>
                  </a:cubicBezTo>
                  <a:cubicBezTo>
                    <a:pt x="63" y="14"/>
                    <a:pt x="65" y="14"/>
                    <a:pt x="66" y="14"/>
                  </a:cubicBezTo>
                  <a:cubicBezTo>
                    <a:pt x="67" y="14"/>
                    <a:pt x="67" y="14"/>
                    <a:pt x="68" y="14"/>
                  </a:cubicBezTo>
                  <a:cubicBezTo>
                    <a:pt x="69" y="14"/>
                    <a:pt x="69" y="15"/>
                    <a:pt x="70" y="15"/>
                  </a:cubicBezTo>
                  <a:cubicBezTo>
                    <a:pt x="71" y="15"/>
                    <a:pt x="71" y="16"/>
                    <a:pt x="72" y="16"/>
                  </a:cubicBezTo>
                  <a:cubicBezTo>
                    <a:pt x="73" y="17"/>
                    <a:pt x="73" y="17"/>
                    <a:pt x="73" y="18"/>
                  </a:cubicBezTo>
                  <a:cubicBezTo>
                    <a:pt x="73" y="18"/>
                    <a:pt x="73" y="19"/>
                    <a:pt x="72" y="19"/>
                  </a:cubicBezTo>
                  <a:close/>
                  <a:moveTo>
                    <a:pt x="39" y="35"/>
                  </a:moveTo>
                  <a:cubicBezTo>
                    <a:pt x="39" y="35"/>
                    <a:pt x="40" y="35"/>
                    <a:pt x="40" y="36"/>
                  </a:cubicBezTo>
                  <a:cubicBezTo>
                    <a:pt x="39" y="36"/>
                    <a:pt x="39" y="36"/>
                    <a:pt x="38" y="36"/>
                  </a:cubicBezTo>
                  <a:cubicBezTo>
                    <a:pt x="37" y="37"/>
                    <a:pt x="37" y="37"/>
                    <a:pt x="36" y="37"/>
                  </a:cubicBezTo>
                  <a:cubicBezTo>
                    <a:pt x="35" y="37"/>
                    <a:pt x="35" y="37"/>
                    <a:pt x="35" y="37"/>
                  </a:cubicBezTo>
                  <a:cubicBezTo>
                    <a:pt x="34" y="37"/>
                    <a:pt x="33" y="37"/>
                    <a:pt x="32" y="37"/>
                  </a:cubicBezTo>
                  <a:cubicBezTo>
                    <a:pt x="31" y="37"/>
                    <a:pt x="30" y="37"/>
                    <a:pt x="29" y="36"/>
                  </a:cubicBezTo>
                  <a:cubicBezTo>
                    <a:pt x="28" y="35"/>
                    <a:pt x="27" y="35"/>
                    <a:pt x="26" y="34"/>
                  </a:cubicBezTo>
                  <a:cubicBezTo>
                    <a:pt x="26" y="33"/>
                    <a:pt x="27" y="33"/>
                    <a:pt x="28" y="33"/>
                  </a:cubicBezTo>
                  <a:cubicBezTo>
                    <a:pt x="28" y="33"/>
                    <a:pt x="29" y="32"/>
                    <a:pt x="30" y="32"/>
                  </a:cubicBezTo>
                  <a:cubicBezTo>
                    <a:pt x="31" y="33"/>
                    <a:pt x="32" y="34"/>
                    <a:pt x="33" y="34"/>
                  </a:cubicBezTo>
                  <a:cubicBezTo>
                    <a:pt x="34" y="35"/>
                    <a:pt x="34" y="35"/>
                    <a:pt x="35" y="34"/>
                  </a:cubicBezTo>
                  <a:cubicBezTo>
                    <a:pt x="35" y="34"/>
                    <a:pt x="35" y="34"/>
                    <a:pt x="35" y="34"/>
                  </a:cubicBezTo>
                  <a:cubicBezTo>
                    <a:pt x="34" y="33"/>
                    <a:pt x="34" y="33"/>
                    <a:pt x="33" y="32"/>
                  </a:cubicBezTo>
                  <a:cubicBezTo>
                    <a:pt x="33" y="32"/>
                    <a:pt x="32" y="32"/>
                    <a:pt x="31" y="32"/>
                  </a:cubicBezTo>
                  <a:cubicBezTo>
                    <a:pt x="31" y="32"/>
                    <a:pt x="30" y="32"/>
                    <a:pt x="29" y="32"/>
                  </a:cubicBezTo>
                  <a:cubicBezTo>
                    <a:pt x="28" y="32"/>
                    <a:pt x="27" y="32"/>
                    <a:pt x="25" y="32"/>
                  </a:cubicBezTo>
                  <a:cubicBezTo>
                    <a:pt x="23" y="31"/>
                    <a:pt x="22" y="31"/>
                    <a:pt x="22" y="31"/>
                  </a:cubicBezTo>
                  <a:cubicBezTo>
                    <a:pt x="21" y="30"/>
                    <a:pt x="21" y="30"/>
                    <a:pt x="20" y="30"/>
                  </a:cubicBezTo>
                  <a:cubicBezTo>
                    <a:pt x="19" y="29"/>
                    <a:pt x="19" y="29"/>
                    <a:pt x="19" y="28"/>
                  </a:cubicBezTo>
                  <a:cubicBezTo>
                    <a:pt x="19" y="28"/>
                    <a:pt x="19" y="27"/>
                    <a:pt x="20" y="26"/>
                  </a:cubicBezTo>
                  <a:cubicBezTo>
                    <a:pt x="20" y="26"/>
                    <a:pt x="20" y="26"/>
                    <a:pt x="19" y="26"/>
                  </a:cubicBezTo>
                  <a:cubicBezTo>
                    <a:pt x="20" y="25"/>
                    <a:pt x="20" y="25"/>
                    <a:pt x="21" y="25"/>
                  </a:cubicBezTo>
                  <a:cubicBezTo>
                    <a:pt x="22" y="24"/>
                    <a:pt x="22" y="24"/>
                    <a:pt x="23" y="24"/>
                  </a:cubicBezTo>
                  <a:cubicBezTo>
                    <a:pt x="23" y="24"/>
                    <a:pt x="24" y="24"/>
                    <a:pt x="24" y="25"/>
                  </a:cubicBezTo>
                  <a:cubicBezTo>
                    <a:pt x="25" y="24"/>
                    <a:pt x="26" y="24"/>
                    <a:pt x="27" y="24"/>
                  </a:cubicBezTo>
                  <a:cubicBezTo>
                    <a:pt x="27" y="24"/>
                    <a:pt x="28" y="24"/>
                    <a:pt x="29" y="25"/>
                  </a:cubicBezTo>
                  <a:cubicBezTo>
                    <a:pt x="30" y="25"/>
                    <a:pt x="30" y="26"/>
                    <a:pt x="31" y="27"/>
                  </a:cubicBezTo>
                  <a:cubicBezTo>
                    <a:pt x="31" y="27"/>
                    <a:pt x="30" y="27"/>
                    <a:pt x="29" y="28"/>
                  </a:cubicBezTo>
                  <a:cubicBezTo>
                    <a:pt x="29" y="28"/>
                    <a:pt x="28" y="28"/>
                    <a:pt x="27" y="29"/>
                  </a:cubicBezTo>
                  <a:cubicBezTo>
                    <a:pt x="27" y="28"/>
                    <a:pt x="26" y="27"/>
                    <a:pt x="25" y="27"/>
                  </a:cubicBezTo>
                  <a:cubicBezTo>
                    <a:pt x="24" y="26"/>
                    <a:pt x="24" y="27"/>
                    <a:pt x="24" y="27"/>
                  </a:cubicBezTo>
                  <a:cubicBezTo>
                    <a:pt x="23" y="27"/>
                    <a:pt x="23" y="27"/>
                    <a:pt x="24" y="28"/>
                  </a:cubicBezTo>
                  <a:cubicBezTo>
                    <a:pt x="24" y="28"/>
                    <a:pt x="25" y="28"/>
                    <a:pt x="25" y="28"/>
                  </a:cubicBezTo>
                  <a:cubicBezTo>
                    <a:pt x="25" y="29"/>
                    <a:pt x="27" y="29"/>
                    <a:pt x="28" y="29"/>
                  </a:cubicBezTo>
                  <a:cubicBezTo>
                    <a:pt x="30" y="29"/>
                    <a:pt x="31" y="29"/>
                    <a:pt x="32" y="29"/>
                  </a:cubicBezTo>
                  <a:cubicBezTo>
                    <a:pt x="34" y="29"/>
                    <a:pt x="34" y="29"/>
                    <a:pt x="35" y="29"/>
                  </a:cubicBezTo>
                  <a:cubicBezTo>
                    <a:pt x="36" y="29"/>
                    <a:pt x="36" y="30"/>
                    <a:pt x="37" y="30"/>
                  </a:cubicBezTo>
                  <a:cubicBezTo>
                    <a:pt x="38" y="30"/>
                    <a:pt x="38" y="31"/>
                    <a:pt x="39" y="31"/>
                  </a:cubicBezTo>
                  <a:cubicBezTo>
                    <a:pt x="40" y="32"/>
                    <a:pt x="40" y="32"/>
                    <a:pt x="40" y="33"/>
                  </a:cubicBezTo>
                  <a:cubicBezTo>
                    <a:pt x="40" y="34"/>
                    <a:pt x="40" y="34"/>
                    <a:pt x="39" y="35"/>
                  </a:cubicBezTo>
                  <a:close/>
                  <a:moveTo>
                    <a:pt x="67" y="57"/>
                  </a:moveTo>
                  <a:cubicBezTo>
                    <a:pt x="83" y="49"/>
                    <a:pt x="83" y="49"/>
                    <a:pt x="83" y="49"/>
                  </a:cubicBezTo>
                  <a:cubicBezTo>
                    <a:pt x="79" y="47"/>
                    <a:pt x="79" y="47"/>
                    <a:pt x="79" y="47"/>
                  </a:cubicBezTo>
                  <a:cubicBezTo>
                    <a:pt x="67" y="53"/>
                    <a:pt x="67" y="53"/>
                    <a:pt x="67" y="53"/>
                  </a:cubicBezTo>
                  <a:cubicBezTo>
                    <a:pt x="67" y="57"/>
                    <a:pt x="67" y="57"/>
                    <a:pt x="67" y="57"/>
                  </a:cubicBezTo>
                  <a:close/>
                  <a:moveTo>
                    <a:pt x="51" y="46"/>
                  </a:moveTo>
                  <a:cubicBezTo>
                    <a:pt x="51" y="49"/>
                    <a:pt x="51" y="49"/>
                    <a:pt x="51" y="49"/>
                  </a:cubicBezTo>
                  <a:cubicBezTo>
                    <a:pt x="30" y="59"/>
                    <a:pt x="30" y="59"/>
                    <a:pt x="30" y="59"/>
                  </a:cubicBezTo>
                  <a:cubicBezTo>
                    <a:pt x="7" y="43"/>
                    <a:pt x="7" y="43"/>
                    <a:pt x="7" y="43"/>
                  </a:cubicBezTo>
                  <a:cubicBezTo>
                    <a:pt x="9" y="42"/>
                    <a:pt x="9" y="42"/>
                    <a:pt x="9" y="42"/>
                  </a:cubicBezTo>
                  <a:cubicBezTo>
                    <a:pt x="30" y="56"/>
                    <a:pt x="30" y="56"/>
                    <a:pt x="30" y="56"/>
                  </a:cubicBezTo>
                  <a:cubicBezTo>
                    <a:pt x="51" y="46"/>
                    <a:pt x="51" y="46"/>
                    <a:pt x="51" y="46"/>
                  </a:cubicBezTo>
                  <a:close/>
                  <a:moveTo>
                    <a:pt x="67" y="42"/>
                  </a:moveTo>
                  <a:cubicBezTo>
                    <a:pt x="67" y="38"/>
                    <a:pt x="67" y="38"/>
                    <a:pt x="67" y="38"/>
                  </a:cubicBezTo>
                  <a:cubicBezTo>
                    <a:pt x="80" y="32"/>
                    <a:pt x="80" y="32"/>
                    <a:pt x="80" y="32"/>
                  </a:cubicBezTo>
                  <a:cubicBezTo>
                    <a:pt x="83" y="34"/>
                    <a:pt x="83" y="34"/>
                    <a:pt x="83" y="34"/>
                  </a:cubicBezTo>
                  <a:cubicBezTo>
                    <a:pt x="67" y="42"/>
                    <a:pt x="67" y="42"/>
                    <a:pt x="67" y="42"/>
                  </a:cubicBezTo>
                  <a:close/>
                  <a:moveTo>
                    <a:pt x="68" y="27"/>
                  </a:moveTo>
                  <a:cubicBezTo>
                    <a:pt x="83" y="20"/>
                    <a:pt x="83" y="20"/>
                    <a:pt x="83" y="20"/>
                  </a:cubicBezTo>
                  <a:cubicBezTo>
                    <a:pt x="59" y="6"/>
                    <a:pt x="59" y="6"/>
                    <a:pt x="59" y="6"/>
                  </a:cubicBezTo>
                  <a:cubicBezTo>
                    <a:pt x="43" y="13"/>
                    <a:pt x="43" y="13"/>
                    <a:pt x="43" y="13"/>
                  </a:cubicBezTo>
                  <a:cubicBezTo>
                    <a:pt x="68" y="27"/>
                    <a:pt x="68" y="27"/>
                    <a:pt x="68" y="27"/>
                  </a:cubicBezTo>
                  <a:cubicBezTo>
                    <a:pt x="68" y="27"/>
                    <a:pt x="68" y="27"/>
                    <a:pt x="68" y="27"/>
                  </a:cubicBezTo>
                  <a:close/>
                  <a:moveTo>
                    <a:pt x="38" y="9"/>
                  </a:moveTo>
                  <a:cubicBezTo>
                    <a:pt x="58" y="0"/>
                    <a:pt x="58" y="0"/>
                    <a:pt x="58" y="0"/>
                  </a:cubicBezTo>
                  <a:cubicBezTo>
                    <a:pt x="60" y="0"/>
                    <a:pt x="60" y="0"/>
                    <a:pt x="60" y="0"/>
                  </a:cubicBezTo>
                  <a:cubicBezTo>
                    <a:pt x="61" y="1"/>
                    <a:pt x="61" y="1"/>
                    <a:pt x="61" y="1"/>
                  </a:cubicBezTo>
                  <a:cubicBezTo>
                    <a:pt x="90" y="18"/>
                    <a:pt x="90" y="18"/>
                    <a:pt x="90" y="18"/>
                  </a:cubicBezTo>
                  <a:cubicBezTo>
                    <a:pt x="90" y="27"/>
                    <a:pt x="90" y="27"/>
                    <a:pt x="90" y="27"/>
                  </a:cubicBezTo>
                  <a:cubicBezTo>
                    <a:pt x="85" y="30"/>
                    <a:pt x="85" y="30"/>
                    <a:pt x="85" y="30"/>
                  </a:cubicBezTo>
                  <a:cubicBezTo>
                    <a:pt x="90" y="32"/>
                    <a:pt x="90" y="32"/>
                    <a:pt x="90" y="32"/>
                  </a:cubicBezTo>
                  <a:cubicBezTo>
                    <a:pt x="90" y="42"/>
                    <a:pt x="90" y="42"/>
                    <a:pt x="90" y="42"/>
                  </a:cubicBezTo>
                  <a:cubicBezTo>
                    <a:pt x="85" y="44"/>
                    <a:pt x="85" y="44"/>
                    <a:pt x="85" y="44"/>
                  </a:cubicBezTo>
                  <a:cubicBezTo>
                    <a:pt x="90" y="47"/>
                    <a:pt x="90" y="47"/>
                    <a:pt x="90" y="47"/>
                  </a:cubicBezTo>
                  <a:cubicBezTo>
                    <a:pt x="90" y="57"/>
                    <a:pt x="90" y="57"/>
                    <a:pt x="90" y="57"/>
                  </a:cubicBezTo>
                  <a:cubicBezTo>
                    <a:pt x="30" y="85"/>
                    <a:pt x="30" y="85"/>
                    <a:pt x="30" y="85"/>
                  </a:cubicBezTo>
                  <a:cubicBezTo>
                    <a:pt x="1" y="67"/>
                    <a:pt x="1" y="67"/>
                    <a:pt x="1" y="67"/>
                  </a:cubicBezTo>
                  <a:cubicBezTo>
                    <a:pt x="0" y="55"/>
                    <a:pt x="0" y="55"/>
                    <a:pt x="0" y="55"/>
                  </a:cubicBezTo>
                  <a:cubicBezTo>
                    <a:pt x="3" y="54"/>
                    <a:pt x="3" y="54"/>
                    <a:pt x="3" y="54"/>
                  </a:cubicBezTo>
                  <a:cubicBezTo>
                    <a:pt x="1" y="52"/>
                    <a:pt x="1" y="52"/>
                    <a:pt x="1" y="52"/>
                  </a:cubicBezTo>
                  <a:cubicBezTo>
                    <a:pt x="0" y="40"/>
                    <a:pt x="0" y="40"/>
                    <a:pt x="0" y="40"/>
                  </a:cubicBezTo>
                  <a:cubicBezTo>
                    <a:pt x="3" y="39"/>
                    <a:pt x="3" y="39"/>
                    <a:pt x="3" y="39"/>
                  </a:cubicBezTo>
                  <a:cubicBezTo>
                    <a:pt x="1" y="37"/>
                    <a:pt x="1" y="37"/>
                    <a:pt x="1" y="37"/>
                  </a:cubicBezTo>
                  <a:cubicBezTo>
                    <a:pt x="0" y="25"/>
                    <a:pt x="0" y="25"/>
                    <a:pt x="0" y="25"/>
                  </a:cubicBezTo>
                  <a:cubicBezTo>
                    <a:pt x="23" y="16"/>
                    <a:pt x="23" y="16"/>
                    <a:pt x="23" y="16"/>
                  </a:cubicBezTo>
                  <a:cubicBezTo>
                    <a:pt x="23" y="16"/>
                    <a:pt x="23" y="16"/>
                    <a:pt x="23" y="16"/>
                  </a:cubicBezTo>
                  <a:cubicBezTo>
                    <a:pt x="38" y="9"/>
                    <a:pt x="38" y="9"/>
                    <a:pt x="38" y="9"/>
                  </a:cubicBezTo>
                  <a:cubicBezTo>
                    <a:pt x="38" y="9"/>
                    <a:pt x="38" y="9"/>
                    <a:pt x="38" y="9"/>
                  </a:cubicBezTo>
                  <a:close/>
                  <a:moveTo>
                    <a:pt x="28" y="19"/>
                  </a:moveTo>
                  <a:cubicBezTo>
                    <a:pt x="7" y="28"/>
                    <a:pt x="7" y="28"/>
                    <a:pt x="7" y="28"/>
                  </a:cubicBezTo>
                  <a:cubicBezTo>
                    <a:pt x="30" y="44"/>
                    <a:pt x="30" y="44"/>
                    <a:pt x="30" y="44"/>
                  </a:cubicBezTo>
                  <a:cubicBezTo>
                    <a:pt x="51" y="34"/>
                    <a:pt x="51" y="34"/>
                    <a:pt x="51" y="34"/>
                  </a:cubicBezTo>
                  <a:lnTo>
                    <a:pt x="28" y="19"/>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nvGrpSpPr>
          <p:cNvPr id="114" name="Google Shape;114;p14"/>
          <p:cNvGrpSpPr/>
          <p:nvPr/>
        </p:nvGrpSpPr>
        <p:grpSpPr>
          <a:xfrm>
            <a:off x="10300967" y="4366612"/>
            <a:ext cx="673100" cy="673100"/>
            <a:chOff x="10262867" y="4766662"/>
            <a:chExt cx="673100" cy="673100"/>
          </a:xfrm>
        </p:grpSpPr>
        <p:sp>
          <p:nvSpPr>
            <p:cNvPr id="115" name="Google Shape;115;p14"/>
            <p:cNvSpPr/>
            <p:nvPr/>
          </p:nvSpPr>
          <p:spPr>
            <a:xfrm>
              <a:off x="10262867" y="4766662"/>
              <a:ext cx="673100" cy="673100"/>
            </a:xfrm>
            <a:prstGeom prst="ellipse">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16" name="Google Shape;116;p14"/>
            <p:cNvSpPr/>
            <p:nvPr/>
          </p:nvSpPr>
          <p:spPr>
            <a:xfrm>
              <a:off x="10423203" y="4937848"/>
              <a:ext cx="352425" cy="249238"/>
            </a:xfrm>
            <a:custGeom>
              <a:avLst/>
              <a:gdLst/>
              <a:ahLst/>
              <a:cxnLst/>
              <a:rect l="l" t="t" r="r" b="b"/>
              <a:pathLst>
                <a:path w="222" h="157" extrusionOk="0">
                  <a:moveTo>
                    <a:pt x="18" y="113"/>
                  </a:moveTo>
                  <a:lnTo>
                    <a:pt x="94" y="113"/>
                  </a:lnTo>
                  <a:lnTo>
                    <a:pt x="107" y="157"/>
                  </a:lnTo>
                  <a:lnTo>
                    <a:pt x="5" y="157"/>
                  </a:lnTo>
                  <a:lnTo>
                    <a:pt x="18" y="113"/>
                  </a:lnTo>
                  <a:lnTo>
                    <a:pt x="18" y="113"/>
                  </a:lnTo>
                  <a:close/>
                  <a:moveTo>
                    <a:pt x="209" y="73"/>
                  </a:moveTo>
                  <a:lnTo>
                    <a:pt x="209" y="86"/>
                  </a:lnTo>
                  <a:lnTo>
                    <a:pt x="220" y="95"/>
                  </a:lnTo>
                  <a:lnTo>
                    <a:pt x="207" y="95"/>
                  </a:lnTo>
                  <a:lnTo>
                    <a:pt x="200" y="106"/>
                  </a:lnTo>
                  <a:lnTo>
                    <a:pt x="200" y="93"/>
                  </a:lnTo>
                  <a:lnTo>
                    <a:pt x="187" y="84"/>
                  </a:lnTo>
                  <a:lnTo>
                    <a:pt x="200" y="86"/>
                  </a:lnTo>
                  <a:lnTo>
                    <a:pt x="209" y="73"/>
                  </a:lnTo>
                  <a:lnTo>
                    <a:pt x="209" y="73"/>
                  </a:lnTo>
                  <a:close/>
                  <a:moveTo>
                    <a:pt x="20" y="84"/>
                  </a:moveTo>
                  <a:lnTo>
                    <a:pt x="14" y="95"/>
                  </a:lnTo>
                  <a:lnTo>
                    <a:pt x="0" y="95"/>
                  </a:lnTo>
                  <a:lnTo>
                    <a:pt x="11" y="102"/>
                  </a:lnTo>
                  <a:lnTo>
                    <a:pt x="11" y="115"/>
                  </a:lnTo>
                  <a:lnTo>
                    <a:pt x="18" y="104"/>
                  </a:lnTo>
                  <a:lnTo>
                    <a:pt x="34" y="104"/>
                  </a:lnTo>
                  <a:lnTo>
                    <a:pt x="20" y="97"/>
                  </a:lnTo>
                  <a:lnTo>
                    <a:pt x="20" y="84"/>
                  </a:lnTo>
                  <a:lnTo>
                    <a:pt x="20" y="84"/>
                  </a:lnTo>
                  <a:close/>
                  <a:moveTo>
                    <a:pt x="82" y="0"/>
                  </a:moveTo>
                  <a:lnTo>
                    <a:pt x="80" y="26"/>
                  </a:lnTo>
                  <a:lnTo>
                    <a:pt x="105" y="42"/>
                  </a:lnTo>
                  <a:lnTo>
                    <a:pt x="78" y="39"/>
                  </a:lnTo>
                  <a:lnTo>
                    <a:pt x="62" y="64"/>
                  </a:lnTo>
                  <a:lnTo>
                    <a:pt x="65" y="37"/>
                  </a:lnTo>
                  <a:lnTo>
                    <a:pt x="40" y="22"/>
                  </a:lnTo>
                  <a:lnTo>
                    <a:pt x="67" y="22"/>
                  </a:lnTo>
                  <a:lnTo>
                    <a:pt x="82" y="0"/>
                  </a:lnTo>
                  <a:lnTo>
                    <a:pt x="82" y="0"/>
                  </a:lnTo>
                  <a:close/>
                  <a:moveTo>
                    <a:pt x="133" y="113"/>
                  </a:moveTo>
                  <a:lnTo>
                    <a:pt x="209" y="113"/>
                  </a:lnTo>
                  <a:lnTo>
                    <a:pt x="222" y="157"/>
                  </a:lnTo>
                  <a:lnTo>
                    <a:pt x="120" y="157"/>
                  </a:lnTo>
                  <a:lnTo>
                    <a:pt x="133" y="113"/>
                  </a:lnTo>
                  <a:lnTo>
                    <a:pt x="133" y="113"/>
                  </a:lnTo>
                  <a:close/>
                  <a:moveTo>
                    <a:pt x="74" y="55"/>
                  </a:moveTo>
                  <a:lnTo>
                    <a:pt x="60" y="99"/>
                  </a:lnTo>
                  <a:lnTo>
                    <a:pt x="162" y="99"/>
                  </a:lnTo>
                  <a:lnTo>
                    <a:pt x="149" y="55"/>
                  </a:lnTo>
                  <a:lnTo>
                    <a:pt x="74" y="5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nvGrpSpPr>
          <p:cNvPr id="117" name="Google Shape;117;p14"/>
          <p:cNvGrpSpPr/>
          <p:nvPr/>
        </p:nvGrpSpPr>
        <p:grpSpPr>
          <a:xfrm>
            <a:off x="3545841" y="4366612"/>
            <a:ext cx="673100" cy="673100"/>
            <a:chOff x="3507741" y="4766662"/>
            <a:chExt cx="673100" cy="673100"/>
          </a:xfrm>
        </p:grpSpPr>
        <p:sp>
          <p:nvSpPr>
            <p:cNvPr id="118" name="Google Shape;118;p14"/>
            <p:cNvSpPr/>
            <p:nvPr/>
          </p:nvSpPr>
          <p:spPr>
            <a:xfrm>
              <a:off x="3507741" y="4766662"/>
              <a:ext cx="673100" cy="673100"/>
            </a:xfrm>
            <a:prstGeom prst="ellipse">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19" name="Google Shape;119;p14"/>
            <p:cNvSpPr/>
            <p:nvPr/>
          </p:nvSpPr>
          <p:spPr>
            <a:xfrm>
              <a:off x="3673633" y="4953987"/>
              <a:ext cx="341313" cy="263525"/>
            </a:xfrm>
            <a:custGeom>
              <a:avLst/>
              <a:gdLst/>
              <a:ahLst/>
              <a:cxnLst/>
              <a:rect l="l" t="t" r="r" b="b"/>
              <a:pathLst>
                <a:path w="97" h="75" extrusionOk="0">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sp>
        <p:nvSpPr>
          <p:cNvPr id="2" name="Google Shape;134;p15">
            <a:extLst>
              <a:ext uri="{FF2B5EF4-FFF2-40B4-BE49-F238E27FC236}">
                <a16:creationId xmlns:a16="http://schemas.microsoft.com/office/drawing/2014/main" id="{0E24519D-F87F-B417-FB00-4684EEB7B0F3}"/>
              </a:ext>
            </a:extLst>
          </p:cNvPr>
          <p:cNvSpPr txBox="1"/>
          <p:nvPr/>
        </p:nvSpPr>
        <p:spPr>
          <a:xfrm>
            <a:off x="4317124" y="5360567"/>
            <a:ext cx="3557749"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2000">
                <a:solidFill>
                  <a:srgbClr val="3A3838"/>
                </a:solidFill>
                <a:latin typeface="Century Gothic"/>
                <a:ea typeface="Century Gothic"/>
                <a:cs typeface="Century Gothic"/>
                <a:sym typeface="Century Gothic"/>
              </a:rPr>
              <a:t>Análisis Sector Inmobiliario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500"/>
                                        <p:tgtEl>
                                          <p:spTgt spid="97"/>
                                        </p:tgtEl>
                                        <p:attrNameLst>
                                          <p:attrName>ppt_w</p:attrName>
                                        </p:attrNameLst>
                                      </p:cBhvr>
                                      <p:tavLst>
                                        <p:tav tm="0">
                                          <p:val>
                                            <p:strVal val="0"/>
                                          </p:val>
                                        </p:tav>
                                        <p:tav tm="100000">
                                          <p:val>
                                            <p:strVal val="#ppt_w"/>
                                          </p:val>
                                        </p:tav>
                                      </p:tavLst>
                                    </p:anim>
                                    <p:anim calcmode="lin" valueType="num">
                                      <p:cBhvr additive="base">
                                        <p:cTn id="8" dur="500"/>
                                        <p:tgtEl>
                                          <p:spTgt spid="97"/>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500"/>
                                        <p:tgtEl>
                                          <p:spTgt spid="100"/>
                                        </p:tgtEl>
                                        <p:attrNameLst>
                                          <p:attrName>ppt_w</p:attrName>
                                        </p:attrNameLst>
                                      </p:cBhvr>
                                      <p:tavLst>
                                        <p:tav tm="0">
                                          <p:val>
                                            <p:strVal val="0"/>
                                          </p:val>
                                        </p:tav>
                                        <p:tav tm="100000">
                                          <p:val>
                                            <p:strVal val="#ppt_w"/>
                                          </p:val>
                                        </p:tav>
                                      </p:tavLst>
                                    </p:anim>
                                    <p:anim calcmode="lin" valueType="num">
                                      <p:cBhvr additive="base">
                                        <p:cTn id="13" dur="500"/>
                                        <p:tgtEl>
                                          <p:spTgt spid="100"/>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500"/>
                                        <p:tgtEl>
                                          <p:spTgt spid="103"/>
                                        </p:tgtEl>
                                      </p:cBhvr>
                                    </p:animEffect>
                                  </p:childTnLst>
                                </p:cTn>
                              </p:par>
                            </p:childTnLst>
                          </p:cTn>
                        </p:par>
                        <p:par>
                          <p:cTn id="18" fill="hold">
                            <p:stCondLst>
                              <p:cond delay="1500"/>
                            </p:stCondLst>
                            <p:childTnLst>
                              <p:par>
                                <p:cTn id="19" presetID="23" presetClass="entr" presetSubtype="16" fill="hold" nodeType="afterEffect">
                                  <p:stCondLst>
                                    <p:cond delay="0"/>
                                  </p:stCondLst>
                                  <p:childTnLst>
                                    <p:set>
                                      <p:cBhvr>
                                        <p:cTn id="20" dur="1" fill="hold">
                                          <p:stCondLst>
                                            <p:cond delay="0"/>
                                          </p:stCondLst>
                                        </p:cTn>
                                        <p:tgtEl>
                                          <p:spTgt spid="117"/>
                                        </p:tgtEl>
                                        <p:attrNameLst>
                                          <p:attrName>style.visibility</p:attrName>
                                        </p:attrNameLst>
                                      </p:cBhvr>
                                      <p:to>
                                        <p:strVal val="visible"/>
                                      </p:to>
                                    </p:set>
                                    <p:anim calcmode="lin" valueType="num">
                                      <p:cBhvr additive="base">
                                        <p:cTn id="21" dur="500"/>
                                        <p:tgtEl>
                                          <p:spTgt spid="117"/>
                                        </p:tgtEl>
                                        <p:attrNameLst>
                                          <p:attrName>ppt_w</p:attrName>
                                        </p:attrNameLst>
                                      </p:cBhvr>
                                      <p:tavLst>
                                        <p:tav tm="0">
                                          <p:val>
                                            <p:strVal val="0"/>
                                          </p:val>
                                        </p:tav>
                                        <p:tav tm="100000">
                                          <p:val>
                                            <p:strVal val="#ppt_w"/>
                                          </p:val>
                                        </p:tav>
                                      </p:tavLst>
                                    </p:anim>
                                    <p:anim calcmode="lin" valueType="num">
                                      <p:cBhvr additive="base">
                                        <p:cTn id="22" dur="500"/>
                                        <p:tgtEl>
                                          <p:spTgt spid="117"/>
                                        </p:tgtEl>
                                        <p:attrNameLst>
                                          <p:attrName>ppt_h</p:attrName>
                                        </p:attrNameLst>
                                      </p:cBhvr>
                                      <p:tavLst>
                                        <p:tav tm="0">
                                          <p:val>
                                            <p:strVal val="0"/>
                                          </p:val>
                                        </p:tav>
                                        <p:tav tm="100000">
                                          <p:val>
                                            <p:strVal val="#ppt_h"/>
                                          </p:val>
                                        </p:tav>
                                      </p:tavLst>
                                    </p:anim>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fade">
                                      <p:cBhvr>
                                        <p:cTn id="26" dur="500"/>
                                        <p:tgtEl>
                                          <p:spTgt spid="104"/>
                                        </p:tgtEl>
                                      </p:cBhvr>
                                    </p:animEffect>
                                  </p:childTnLst>
                                </p:cTn>
                              </p:par>
                            </p:childTnLst>
                          </p:cTn>
                        </p:par>
                        <p:par>
                          <p:cTn id="27" fill="hold">
                            <p:stCondLst>
                              <p:cond delay="2500"/>
                            </p:stCondLst>
                            <p:childTnLst>
                              <p:par>
                                <p:cTn id="28" presetID="23" presetClass="entr" presetSubtype="16" fill="hold" nodeType="afterEffect">
                                  <p:stCondLst>
                                    <p:cond delay="0"/>
                                  </p:stCondLst>
                                  <p:childTnLst>
                                    <p:set>
                                      <p:cBhvr>
                                        <p:cTn id="29" dur="1" fill="hold">
                                          <p:stCondLst>
                                            <p:cond delay="0"/>
                                          </p:stCondLst>
                                        </p:cTn>
                                        <p:tgtEl>
                                          <p:spTgt spid="111"/>
                                        </p:tgtEl>
                                        <p:attrNameLst>
                                          <p:attrName>style.visibility</p:attrName>
                                        </p:attrNameLst>
                                      </p:cBhvr>
                                      <p:to>
                                        <p:strVal val="visible"/>
                                      </p:to>
                                    </p:set>
                                    <p:anim calcmode="lin" valueType="num">
                                      <p:cBhvr additive="base">
                                        <p:cTn id="30" dur="500"/>
                                        <p:tgtEl>
                                          <p:spTgt spid="111"/>
                                        </p:tgtEl>
                                        <p:attrNameLst>
                                          <p:attrName>ppt_w</p:attrName>
                                        </p:attrNameLst>
                                      </p:cBhvr>
                                      <p:tavLst>
                                        <p:tav tm="0">
                                          <p:val>
                                            <p:strVal val="0"/>
                                          </p:val>
                                        </p:tav>
                                        <p:tav tm="100000">
                                          <p:val>
                                            <p:strVal val="#ppt_w"/>
                                          </p:val>
                                        </p:tav>
                                      </p:tavLst>
                                    </p:anim>
                                    <p:anim calcmode="lin" valueType="num">
                                      <p:cBhvr additive="base">
                                        <p:cTn id="31" dur="500"/>
                                        <p:tgtEl>
                                          <p:spTgt spid="111"/>
                                        </p:tgtEl>
                                        <p:attrNameLst>
                                          <p:attrName>ppt_h</p:attrName>
                                        </p:attrNameLst>
                                      </p:cBhvr>
                                      <p:tavLst>
                                        <p:tav tm="0">
                                          <p:val>
                                            <p:strVal val="0"/>
                                          </p:val>
                                        </p:tav>
                                        <p:tav tm="100000">
                                          <p:val>
                                            <p:strVal val="#ppt_h"/>
                                          </p:val>
                                        </p:tav>
                                      </p:tavLst>
                                    </p:anim>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fade">
                                      <p:cBhvr>
                                        <p:cTn id="35" dur="500"/>
                                        <p:tgtEl>
                                          <p:spTgt spid="105"/>
                                        </p:tgtEl>
                                      </p:cBhvr>
                                    </p:animEffect>
                                  </p:childTnLst>
                                </p:cTn>
                              </p:par>
                            </p:childTnLst>
                          </p:cTn>
                        </p:par>
                        <p:par>
                          <p:cTn id="36" fill="hold">
                            <p:stCondLst>
                              <p:cond delay="3500"/>
                            </p:stCondLst>
                            <p:childTnLst>
                              <p:par>
                                <p:cTn id="37" presetID="23" presetClass="entr" presetSubtype="16" fill="hold" nodeType="afterEffect">
                                  <p:stCondLst>
                                    <p:cond delay="0"/>
                                  </p:stCondLst>
                                  <p:childTnLst>
                                    <p:set>
                                      <p:cBhvr>
                                        <p:cTn id="38" dur="1" fill="hold">
                                          <p:stCondLst>
                                            <p:cond delay="0"/>
                                          </p:stCondLst>
                                        </p:cTn>
                                        <p:tgtEl>
                                          <p:spTgt spid="108"/>
                                        </p:tgtEl>
                                        <p:attrNameLst>
                                          <p:attrName>style.visibility</p:attrName>
                                        </p:attrNameLst>
                                      </p:cBhvr>
                                      <p:to>
                                        <p:strVal val="visible"/>
                                      </p:to>
                                    </p:set>
                                    <p:anim calcmode="lin" valueType="num">
                                      <p:cBhvr additive="base">
                                        <p:cTn id="39" dur="500"/>
                                        <p:tgtEl>
                                          <p:spTgt spid="108"/>
                                        </p:tgtEl>
                                        <p:attrNameLst>
                                          <p:attrName>ppt_w</p:attrName>
                                        </p:attrNameLst>
                                      </p:cBhvr>
                                      <p:tavLst>
                                        <p:tav tm="0">
                                          <p:val>
                                            <p:strVal val="0"/>
                                          </p:val>
                                        </p:tav>
                                        <p:tav tm="100000">
                                          <p:val>
                                            <p:strVal val="#ppt_w"/>
                                          </p:val>
                                        </p:tav>
                                      </p:tavLst>
                                    </p:anim>
                                    <p:anim calcmode="lin" valueType="num">
                                      <p:cBhvr additive="base">
                                        <p:cTn id="40" dur="500"/>
                                        <p:tgtEl>
                                          <p:spTgt spid="108"/>
                                        </p:tgtEl>
                                        <p:attrNameLst>
                                          <p:attrName>ppt_h</p:attrName>
                                        </p:attrNameLst>
                                      </p:cBhvr>
                                      <p:tavLst>
                                        <p:tav tm="0">
                                          <p:val>
                                            <p:strVal val="0"/>
                                          </p:val>
                                        </p:tav>
                                        <p:tav tm="100000">
                                          <p:val>
                                            <p:strVal val="#ppt_h"/>
                                          </p:val>
                                        </p:tav>
                                      </p:tavLst>
                                    </p:anim>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fade">
                                      <p:cBhvr>
                                        <p:cTn id="44" dur="500"/>
                                        <p:tgtEl>
                                          <p:spTgt spid="106"/>
                                        </p:tgtEl>
                                      </p:cBhvr>
                                    </p:animEffect>
                                  </p:childTnLst>
                                </p:cTn>
                              </p:par>
                            </p:childTnLst>
                          </p:cTn>
                        </p:par>
                        <p:par>
                          <p:cTn id="45" fill="hold">
                            <p:stCondLst>
                              <p:cond delay="4500"/>
                            </p:stCondLst>
                            <p:childTnLst>
                              <p:par>
                                <p:cTn id="46" presetID="23" presetClass="entr" presetSubtype="16" fill="hold" nodeType="afterEffect">
                                  <p:stCondLst>
                                    <p:cond delay="0"/>
                                  </p:stCondLst>
                                  <p:childTnLst>
                                    <p:set>
                                      <p:cBhvr>
                                        <p:cTn id="47" dur="1" fill="hold">
                                          <p:stCondLst>
                                            <p:cond delay="0"/>
                                          </p:stCondLst>
                                        </p:cTn>
                                        <p:tgtEl>
                                          <p:spTgt spid="114"/>
                                        </p:tgtEl>
                                        <p:attrNameLst>
                                          <p:attrName>style.visibility</p:attrName>
                                        </p:attrNameLst>
                                      </p:cBhvr>
                                      <p:to>
                                        <p:strVal val="visible"/>
                                      </p:to>
                                    </p:set>
                                    <p:anim calcmode="lin" valueType="num">
                                      <p:cBhvr additive="base">
                                        <p:cTn id="48" dur="500"/>
                                        <p:tgtEl>
                                          <p:spTgt spid="114"/>
                                        </p:tgtEl>
                                        <p:attrNameLst>
                                          <p:attrName>ppt_w</p:attrName>
                                        </p:attrNameLst>
                                      </p:cBhvr>
                                      <p:tavLst>
                                        <p:tav tm="0">
                                          <p:val>
                                            <p:strVal val="0"/>
                                          </p:val>
                                        </p:tav>
                                        <p:tav tm="100000">
                                          <p:val>
                                            <p:strVal val="#ppt_w"/>
                                          </p:val>
                                        </p:tav>
                                      </p:tavLst>
                                    </p:anim>
                                    <p:anim calcmode="lin" valueType="num">
                                      <p:cBhvr additive="base">
                                        <p:cTn id="49" dur="500"/>
                                        <p:tgtEl>
                                          <p:spTgt spid="114"/>
                                        </p:tgtEl>
                                        <p:attrNameLst>
                                          <p:attrName>ppt_h</p:attrName>
                                        </p:attrNameLst>
                                      </p:cBhvr>
                                      <p:tavLst>
                                        <p:tav tm="0">
                                          <p:val>
                                            <p:strVal val="0"/>
                                          </p:val>
                                        </p:tav>
                                        <p:tav tm="100000">
                                          <p:val>
                                            <p:strVal val="#ppt_h"/>
                                          </p:val>
                                        </p:tav>
                                      </p:tavLst>
                                    </p:anim>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fade">
                                      <p:cBhvr>
                                        <p:cTn id="5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3" name="Imagen 12" descr="Esquemático&#10;&#10;Descripción generada automáticamente con confianza baja">
            <a:extLst>
              <a:ext uri="{FF2B5EF4-FFF2-40B4-BE49-F238E27FC236}">
                <a16:creationId xmlns:a16="http://schemas.microsoft.com/office/drawing/2014/main" id="{F35DD0ED-7BF5-E89E-620E-3106D36891A7}"/>
              </a:ext>
            </a:extLst>
          </p:cNvPr>
          <p:cNvPicPr>
            <a:picLocks noChangeAspect="1"/>
          </p:cNvPicPr>
          <p:nvPr/>
        </p:nvPicPr>
        <p:blipFill>
          <a:blip r:embed="rId4"/>
          <a:stretch>
            <a:fillRect/>
          </a:stretch>
        </p:blipFill>
        <p:spPr>
          <a:xfrm>
            <a:off x="6001492" y="1033062"/>
            <a:ext cx="5754052" cy="5747651"/>
          </a:xfrm>
          <a:prstGeom prst="rect">
            <a:avLst/>
          </a:prstGeom>
        </p:spPr>
      </p:pic>
      <p:pic>
        <p:nvPicPr>
          <p:cNvPr id="15" name="Imagen 14" descr="Gráfico, Gráfico de barras, Gráfico de embudo&#10;&#10;Descripción generada automáticamente">
            <a:extLst>
              <a:ext uri="{FF2B5EF4-FFF2-40B4-BE49-F238E27FC236}">
                <a16:creationId xmlns:a16="http://schemas.microsoft.com/office/drawing/2014/main" id="{0FE17ADF-33B2-258C-DBCA-5AF244F495DC}"/>
              </a:ext>
            </a:extLst>
          </p:cNvPr>
          <p:cNvPicPr>
            <a:picLocks noChangeAspect="1"/>
          </p:cNvPicPr>
          <p:nvPr/>
        </p:nvPicPr>
        <p:blipFill rotWithShape="1">
          <a:blip r:embed="rId5">
            <a:clrChange>
              <a:clrFrom>
                <a:srgbClr val="FFFFFF"/>
              </a:clrFrom>
              <a:clrTo>
                <a:srgbClr val="FFFFFF">
                  <a:alpha val="0"/>
                </a:srgbClr>
              </a:clrTo>
            </a:clrChange>
          </a:blip>
          <a:srcRect r="17069"/>
          <a:stretch/>
        </p:blipFill>
        <p:spPr>
          <a:xfrm>
            <a:off x="1535497" y="1017588"/>
            <a:ext cx="3832241" cy="5778600"/>
          </a:xfrm>
          <a:prstGeom prst="rect">
            <a:avLst/>
          </a:prstGeom>
        </p:spPr>
      </p:pic>
    </p:spTree>
    <p:extLst>
      <p:ext uri="{BB962C8B-B14F-4D97-AF65-F5344CB8AC3E}">
        <p14:creationId xmlns:p14="http://schemas.microsoft.com/office/powerpoint/2010/main" val="1425614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3" name="Imagen 2" descr="Imagen que contiene Esquemático&#10;&#10;Descripción generada automáticamente">
            <a:extLst>
              <a:ext uri="{FF2B5EF4-FFF2-40B4-BE49-F238E27FC236}">
                <a16:creationId xmlns:a16="http://schemas.microsoft.com/office/drawing/2014/main" id="{EFA1A037-7F5B-8635-E1B7-3A4B564EBBC0}"/>
              </a:ext>
            </a:extLst>
          </p:cNvPr>
          <p:cNvPicPr>
            <a:picLocks noChangeAspect="1"/>
          </p:cNvPicPr>
          <p:nvPr/>
        </p:nvPicPr>
        <p:blipFill>
          <a:blip r:embed="rId4"/>
          <a:stretch>
            <a:fillRect/>
          </a:stretch>
        </p:blipFill>
        <p:spPr>
          <a:xfrm>
            <a:off x="5954930" y="1011618"/>
            <a:ext cx="5657441" cy="5664994"/>
          </a:xfrm>
          <a:prstGeom prst="rect">
            <a:avLst/>
          </a:prstGeom>
        </p:spPr>
      </p:pic>
      <p:pic>
        <p:nvPicPr>
          <p:cNvPr id="12" name="Imagen 11" descr="Tabla&#10;&#10;Descripción generada automáticamente con confianza media">
            <a:extLst>
              <a:ext uri="{FF2B5EF4-FFF2-40B4-BE49-F238E27FC236}">
                <a16:creationId xmlns:a16="http://schemas.microsoft.com/office/drawing/2014/main" id="{E7D71B29-2C1F-8DEE-AAD5-B90B4DD3322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597301" y="1011618"/>
            <a:ext cx="3507829" cy="5846382"/>
          </a:xfrm>
          <a:prstGeom prst="rect">
            <a:avLst/>
          </a:prstGeom>
        </p:spPr>
      </p:pic>
    </p:spTree>
    <p:extLst>
      <p:ext uri="{BB962C8B-B14F-4D97-AF65-F5344CB8AC3E}">
        <p14:creationId xmlns:p14="http://schemas.microsoft.com/office/powerpoint/2010/main" val="3470788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8" name="Imagen 17" descr="Imagen que contiene Esquemático&#10;&#10;Descripción generada automáticamente">
            <a:extLst>
              <a:ext uri="{FF2B5EF4-FFF2-40B4-BE49-F238E27FC236}">
                <a16:creationId xmlns:a16="http://schemas.microsoft.com/office/drawing/2014/main" id="{37B99A93-77C1-A3F6-79E1-08D9138E0213}"/>
              </a:ext>
            </a:extLst>
          </p:cNvPr>
          <p:cNvPicPr>
            <a:picLocks noChangeAspect="1"/>
          </p:cNvPicPr>
          <p:nvPr/>
        </p:nvPicPr>
        <p:blipFill>
          <a:blip r:embed="rId4"/>
          <a:stretch>
            <a:fillRect/>
          </a:stretch>
        </p:blipFill>
        <p:spPr>
          <a:xfrm>
            <a:off x="305538" y="1010916"/>
            <a:ext cx="5695954" cy="5665696"/>
          </a:xfrm>
          <a:prstGeom prst="rect">
            <a:avLst/>
          </a:prstGeom>
        </p:spPr>
      </p:pic>
      <p:pic>
        <p:nvPicPr>
          <p:cNvPr id="20" name="Imagen 19" descr="Diagrama, Esquemático&#10;&#10;Descripción generada automáticamente">
            <a:extLst>
              <a:ext uri="{FF2B5EF4-FFF2-40B4-BE49-F238E27FC236}">
                <a16:creationId xmlns:a16="http://schemas.microsoft.com/office/drawing/2014/main" id="{BBA42CB6-79FE-1B00-ADB2-F5B47746F416}"/>
              </a:ext>
            </a:extLst>
          </p:cNvPr>
          <p:cNvPicPr>
            <a:picLocks noChangeAspect="1"/>
          </p:cNvPicPr>
          <p:nvPr/>
        </p:nvPicPr>
        <p:blipFill>
          <a:blip r:embed="rId5"/>
          <a:stretch>
            <a:fillRect/>
          </a:stretch>
        </p:blipFill>
        <p:spPr>
          <a:xfrm>
            <a:off x="6307030" y="1010917"/>
            <a:ext cx="5673249" cy="5665695"/>
          </a:xfrm>
          <a:prstGeom prst="rect">
            <a:avLst/>
          </a:prstGeom>
        </p:spPr>
      </p:pic>
    </p:spTree>
    <p:extLst>
      <p:ext uri="{BB962C8B-B14F-4D97-AF65-F5344CB8AC3E}">
        <p14:creationId xmlns:p14="http://schemas.microsoft.com/office/powerpoint/2010/main" val="2584038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sp>
        <p:nvSpPr>
          <p:cNvPr id="3" name="CuadroTexto 2">
            <a:extLst>
              <a:ext uri="{FF2B5EF4-FFF2-40B4-BE49-F238E27FC236}">
                <a16:creationId xmlns:a16="http://schemas.microsoft.com/office/drawing/2014/main" id="{5BAF8409-271A-81A4-E536-DBD77A68AB65}"/>
              </a:ext>
            </a:extLst>
          </p:cNvPr>
          <p:cNvSpPr txBox="1"/>
          <p:nvPr/>
        </p:nvSpPr>
        <p:spPr>
          <a:xfrm>
            <a:off x="386366" y="1192304"/>
            <a:ext cx="11359166" cy="5534401"/>
          </a:xfrm>
          <a:prstGeom prst="rect">
            <a:avLst/>
          </a:prstGeom>
          <a:noFill/>
        </p:spPr>
        <p:txBody>
          <a:bodyPr wrap="square">
            <a:spAutoFit/>
          </a:bodyPr>
          <a:lstStyle/>
          <a:p>
            <a:pPr algn="l">
              <a:buFont typeface="+mj-lt"/>
              <a:buAutoNum type="arabicPeriod"/>
            </a:pPr>
            <a:r>
              <a:rPr lang="es-ES" b="1" i="0" u="none" strike="noStrike" dirty="0">
                <a:solidFill>
                  <a:srgbClr val="0D0D0D"/>
                </a:solidFill>
                <a:effectLst/>
                <a:latin typeface="Söhne"/>
              </a:rPr>
              <a:t>Distribución geográfica de la propiedad</a:t>
            </a:r>
            <a:r>
              <a:rPr lang="es-ES" b="0" i="0" u="none" strike="noStrike" dirty="0">
                <a:solidFill>
                  <a:srgbClr val="0D0D0D"/>
                </a:solidFill>
                <a:effectLst/>
                <a:latin typeface="Söhne"/>
              </a:rPr>
              <a:t>:</a:t>
            </a:r>
          </a:p>
          <a:p>
            <a:pPr marL="742950" lvl="1" indent="-285750" algn="l">
              <a:buFont typeface="+mj-lt"/>
              <a:buAutoNum type="arabicPeriod"/>
            </a:pPr>
            <a:r>
              <a:rPr lang="es-ES" b="0" i="0" u="none" strike="noStrike" dirty="0">
                <a:solidFill>
                  <a:srgbClr val="0D0D0D"/>
                </a:solidFill>
                <a:effectLst/>
                <a:latin typeface="Söhne"/>
              </a:rPr>
              <a:t>Si un distrito muestra un alto número de recibos de IBI emitidos a personas jurídicas (empresas, entidades, etc.), esto puede indicar una concentración de propiedades comerciales, industriales o de inversión en esa área.</a:t>
            </a:r>
          </a:p>
          <a:p>
            <a:pPr marL="742950" lvl="1" indent="-285750" algn="l">
              <a:buFont typeface="+mj-lt"/>
              <a:buAutoNum type="arabicPeriod"/>
            </a:pPr>
            <a:r>
              <a:rPr lang="es-ES" b="0" i="0" u="none" strike="noStrike" dirty="0">
                <a:solidFill>
                  <a:srgbClr val="0D0D0D"/>
                </a:solidFill>
                <a:effectLst/>
                <a:latin typeface="Söhne"/>
              </a:rPr>
              <a:t>Por otro lado, una prevalencia de recibos a personas físicas sugiere una zona predominantemente residencial, posiblemente con una alta densidad de viviendas o de propiedad privada.</a:t>
            </a:r>
          </a:p>
          <a:p>
            <a:pPr algn="l">
              <a:buFont typeface="+mj-lt"/>
              <a:buAutoNum type="arabicPeriod"/>
            </a:pPr>
            <a:r>
              <a:rPr lang="es-ES" b="1" i="0" u="none" strike="noStrike" dirty="0">
                <a:solidFill>
                  <a:srgbClr val="0D0D0D"/>
                </a:solidFill>
                <a:effectLst/>
                <a:latin typeface="Söhne"/>
              </a:rPr>
              <a:t>Desarrollo económico y comercial</a:t>
            </a:r>
            <a:r>
              <a:rPr lang="es-ES" b="0" i="0" u="none" strike="noStrike" dirty="0">
                <a:solidFill>
                  <a:srgbClr val="0D0D0D"/>
                </a:solidFill>
                <a:effectLst/>
                <a:latin typeface="Söhne"/>
              </a:rPr>
              <a:t>:</a:t>
            </a:r>
          </a:p>
          <a:p>
            <a:pPr marL="742950" lvl="1" indent="-285750" algn="l">
              <a:buFont typeface="+mj-lt"/>
              <a:buAutoNum type="arabicPeriod"/>
            </a:pPr>
            <a:r>
              <a:rPr lang="es-ES" b="0" i="0" u="none" strike="noStrike" dirty="0">
                <a:solidFill>
                  <a:srgbClr val="0D0D0D"/>
                </a:solidFill>
                <a:effectLst/>
                <a:latin typeface="Söhne"/>
              </a:rPr>
              <a:t>Los distritos con alta actividad de personas jurídicas podrían estar más desarrollados económicamente o tener zonas con planificación orientada a negocios, como áreas comerciales o parques empresariales.</a:t>
            </a:r>
          </a:p>
          <a:p>
            <a:pPr marL="742950" lvl="1" indent="-285750" algn="l">
              <a:buFont typeface="+mj-lt"/>
              <a:buAutoNum type="arabicPeriod"/>
            </a:pPr>
            <a:r>
              <a:rPr lang="es-ES" b="0" i="0" u="none" strike="noStrike" dirty="0">
                <a:solidFill>
                  <a:srgbClr val="0D0D0D"/>
                </a:solidFill>
                <a:effectLst/>
                <a:latin typeface="Söhne"/>
              </a:rPr>
              <a:t>Este tipo de información puede ser útil para entender las dinámicas económicas de la ciudad y para planificación urbana futura.</a:t>
            </a:r>
          </a:p>
          <a:p>
            <a:pPr algn="l">
              <a:buFont typeface="+mj-lt"/>
              <a:buAutoNum type="arabicPeriod"/>
            </a:pPr>
            <a:r>
              <a:rPr lang="es-ES" b="1" i="0" u="none" strike="noStrike" dirty="0">
                <a:solidFill>
                  <a:srgbClr val="0D0D0D"/>
                </a:solidFill>
                <a:effectLst/>
                <a:latin typeface="Söhne"/>
              </a:rPr>
              <a:t>Impacto fiscal y servicios</a:t>
            </a:r>
            <a:r>
              <a:rPr lang="es-ES" b="0" i="0" u="none" strike="noStrike" dirty="0">
                <a:solidFill>
                  <a:srgbClr val="0D0D0D"/>
                </a:solidFill>
                <a:effectLst/>
                <a:latin typeface="Söhne"/>
              </a:rPr>
              <a:t>:</a:t>
            </a:r>
          </a:p>
          <a:p>
            <a:pPr marL="742950" lvl="1" indent="-285750" algn="l">
              <a:buFont typeface="+mj-lt"/>
              <a:buAutoNum type="arabicPeriod"/>
            </a:pPr>
            <a:r>
              <a:rPr lang="es-ES" b="0" i="0" u="none" strike="noStrike" dirty="0">
                <a:solidFill>
                  <a:srgbClr val="0D0D0D"/>
                </a:solidFill>
                <a:effectLst/>
                <a:latin typeface="Söhne"/>
              </a:rPr>
              <a:t>Los distritos con más ingresos por IBI de personas jurídicas pueden tener más recursos para servicios y mantenimiento, dependiendo de cómo se redistribuyan estos ingresos a nivel municipal.</a:t>
            </a:r>
          </a:p>
          <a:p>
            <a:pPr marL="742950" lvl="1" indent="-285750" algn="l">
              <a:buFont typeface="+mj-lt"/>
              <a:buAutoNum type="arabicPeriod"/>
            </a:pPr>
            <a:r>
              <a:rPr lang="es-ES" b="0" i="0" u="none" strike="noStrike" dirty="0">
                <a:solidFill>
                  <a:srgbClr val="0D0D0D"/>
                </a:solidFill>
                <a:effectLst/>
                <a:latin typeface="Söhne"/>
              </a:rPr>
              <a:t>Analizar la relación entre los ingresos del IBI y la calidad o cantidad de los servicios públicos en diferentes distritos puede proporcionar </a:t>
            </a:r>
            <a:r>
              <a:rPr lang="es-ES" b="0" i="0" u="none" strike="noStrike" dirty="0" err="1">
                <a:solidFill>
                  <a:srgbClr val="0D0D0D"/>
                </a:solidFill>
                <a:effectLst/>
                <a:latin typeface="Söhne"/>
              </a:rPr>
              <a:t>insights</a:t>
            </a:r>
            <a:r>
              <a:rPr lang="es-ES" b="0" i="0" u="none" strike="noStrike" dirty="0">
                <a:solidFill>
                  <a:srgbClr val="0D0D0D"/>
                </a:solidFill>
                <a:effectLst/>
                <a:latin typeface="Söhne"/>
              </a:rPr>
              <a:t> sobre la equidad y eficiencia de la gestión municipal.</a:t>
            </a:r>
          </a:p>
          <a:p>
            <a:pPr algn="l">
              <a:buFont typeface="+mj-lt"/>
              <a:buAutoNum type="arabicPeriod"/>
            </a:pPr>
            <a:r>
              <a:rPr lang="es-ES" b="1" i="0" u="none" strike="noStrike" dirty="0">
                <a:solidFill>
                  <a:srgbClr val="0D0D0D"/>
                </a:solidFill>
                <a:effectLst/>
                <a:latin typeface="Söhne"/>
              </a:rPr>
              <a:t>Tendencias de inversión y mercado inmobiliario</a:t>
            </a:r>
            <a:r>
              <a:rPr lang="es-ES" b="0" i="0" u="none" strike="noStrike" dirty="0">
                <a:solidFill>
                  <a:srgbClr val="0D0D0D"/>
                </a:solidFill>
                <a:effectLst/>
                <a:latin typeface="Söhne"/>
              </a:rPr>
              <a:t>:</a:t>
            </a:r>
          </a:p>
          <a:p>
            <a:pPr marL="742950" lvl="1" indent="-285750" algn="l">
              <a:buFont typeface="+mj-lt"/>
              <a:buAutoNum type="arabicPeriod"/>
            </a:pPr>
            <a:r>
              <a:rPr lang="es-ES" b="0" i="0" u="none" strike="noStrike" dirty="0">
                <a:solidFill>
                  <a:srgbClr val="0D0D0D"/>
                </a:solidFill>
                <a:effectLst/>
                <a:latin typeface="Söhne"/>
              </a:rPr>
              <a:t>Si ciertos distritos muestran un aumento en los recibos de IBI para personas jurídicas a lo largo del tiempo, esto podría indicar una tendencia creciente de inversión en esos áreas, lo cual puede influir en el mercado inmobiliario local, en los precios de la vivienda, y en la planificación urbana.</a:t>
            </a:r>
          </a:p>
          <a:p>
            <a:pPr marL="742950" lvl="1" indent="-285750" algn="l">
              <a:buFont typeface="+mj-lt"/>
              <a:buAutoNum type="arabicPeriod"/>
            </a:pPr>
            <a:r>
              <a:rPr lang="es-ES" b="0" i="0" u="none" strike="noStrike" dirty="0">
                <a:solidFill>
                  <a:srgbClr val="0D0D0D"/>
                </a:solidFill>
                <a:effectLst/>
                <a:latin typeface="Söhne"/>
              </a:rPr>
              <a:t>Las tendencias en la distribución entre personas físicas y jurídicas también pueden ayudar a predecir futuros desarrollos y a identificar áreas potenciales para la inversión inmobiliaria o el desarrollo de infraestructuras.</a:t>
            </a:r>
          </a:p>
          <a:p>
            <a:pPr algn="l">
              <a:buFont typeface="+mj-lt"/>
              <a:buAutoNum type="arabicPeriod"/>
            </a:pPr>
            <a:r>
              <a:rPr lang="es-ES" b="1" i="0" u="none" strike="noStrike" dirty="0">
                <a:solidFill>
                  <a:srgbClr val="0D0D0D"/>
                </a:solidFill>
                <a:effectLst/>
                <a:latin typeface="Söhne"/>
              </a:rPr>
              <a:t>Implicaciones sociales y demográficas</a:t>
            </a:r>
            <a:r>
              <a:rPr lang="es-ES" b="0" i="0" u="none" strike="noStrike" dirty="0">
                <a:solidFill>
                  <a:srgbClr val="0D0D0D"/>
                </a:solidFill>
                <a:effectLst/>
                <a:latin typeface="Söhne"/>
              </a:rPr>
              <a:t>:</a:t>
            </a:r>
          </a:p>
          <a:p>
            <a:pPr marL="742950" lvl="1" indent="-285750" algn="l">
              <a:buFont typeface="+mj-lt"/>
              <a:buAutoNum type="arabicPeriod"/>
            </a:pPr>
            <a:r>
              <a:rPr lang="es-ES" b="0" i="0" u="none" strike="noStrike" dirty="0">
                <a:solidFill>
                  <a:srgbClr val="0D0D0D"/>
                </a:solidFill>
                <a:effectLst/>
                <a:latin typeface="Söhne"/>
              </a:rPr>
              <a:t>Un equilibrio entre recibos de IBI de personas físicas y jurídicas puede sugerir una integración de zonas residenciales con comerciales, lo cual podría afectar la cohesión comunitaria y la vida diaria de los residentes.</a:t>
            </a:r>
          </a:p>
          <a:p>
            <a:pPr marL="742950" lvl="1" indent="-285750" algn="l">
              <a:buFont typeface="+mj-lt"/>
              <a:buAutoNum type="arabicPeriod"/>
            </a:pPr>
            <a:r>
              <a:rPr lang="es-ES" b="0" i="0" u="none" strike="noStrike" dirty="0">
                <a:solidFill>
                  <a:srgbClr val="0D0D0D"/>
                </a:solidFill>
                <a:effectLst/>
                <a:latin typeface="Söhne"/>
              </a:rPr>
              <a:t>Analizar cómo varía esta distribución puede ofrecer perspectivas sobre la segregación urbana, el acceso a recursos y la distribución de la población.</a:t>
            </a:r>
          </a:p>
        </p:txBody>
      </p:sp>
    </p:spTree>
    <p:extLst>
      <p:ext uri="{BB962C8B-B14F-4D97-AF65-F5344CB8AC3E}">
        <p14:creationId xmlns:p14="http://schemas.microsoft.com/office/powerpoint/2010/main" val="40286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5" name="Imagen 14" descr="Imagen que contiene Diagrama&#10;&#10;Descripción generada automáticamente">
            <a:extLst>
              <a:ext uri="{FF2B5EF4-FFF2-40B4-BE49-F238E27FC236}">
                <a16:creationId xmlns:a16="http://schemas.microsoft.com/office/drawing/2014/main" id="{9F897DBC-CDA2-4439-A627-34B4C1FC5E80}"/>
              </a:ext>
            </a:extLst>
          </p:cNvPr>
          <p:cNvPicPr>
            <a:picLocks noChangeAspect="1"/>
          </p:cNvPicPr>
          <p:nvPr/>
        </p:nvPicPr>
        <p:blipFill>
          <a:blip r:embed="rId4"/>
          <a:stretch>
            <a:fillRect/>
          </a:stretch>
        </p:blipFill>
        <p:spPr>
          <a:xfrm>
            <a:off x="305690" y="988425"/>
            <a:ext cx="5695802" cy="5688187"/>
          </a:xfrm>
          <a:prstGeom prst="rect">
            <a:avLst/>
          </a:prstGeom>
        </p:spPr>
      </p:pic>
      <p:pic>
        <p:nvPicPr>
          <p:cNvPr id="17" name="Imagen 16" descr="Diagrama, Esquemático&#10;&#10;Descripción generada automáticamente">
            <a:extLst>
              <a:ext uri="{FF2B5EF4-FFF2-40B4-BE49-F238E27FC236}">
                <a16:creationId xmlns:a16="http://schemas.microsoft.com/office/drawing/2014/main" id="{7979B9E2-0A8A-46EC-9411-594650BC1625}"/>
              </a:ext>
            </a:extLst>
          </p:cNvPr>
          <p:cNvPicPr>
            <a:picLocks noChangeAspect="1"/>
          </p:cNvPicPr>
          <p:nvPr/>
        </p:nvPicPr>
        <p:blipFill>
          <a:blip r:embed="rId5"/>
          <a:stretch>
            <a:fillRect/>
          </a:stretch>
        </p:blipFill>
        <p:spPr>
          <a:xfrm>
            <a:off x="6284477" y="980810"/>
            <a:ext cx="5695802" cy="5695802"/>
          </a:xfrm>
          <a:prstGeom prst="rect">
            <a:avLst/>
          </a:prstGeom>
        </p:spPr>
      </p:pic>
    </p:spTree>
    <p:extLst>
      <p:ext uri="{BB962C8B-B14F-4D97-AF65-F5344CB8AC3E}">
        <p14:creationId xmlns:p14="http://schemas.microsoft.com/office/powerpoint/2010/main" val="459073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4" name="Imagen 13" descr="Diagrama&#10;&#10;Descripción generada automáticamente con confianza media">
            <a:extLst>
              <a:ext uri="{FF2B5EF4-FFF2-40B4-BE49-F238E27FC236}">
                <a16:creationId xmlns:a16="http://schemas.microsoft.com/office/drawing/2014/main" id="{47416988-0C0B-71AF-F665-F7A5B31F29BB}"/>
              </a:ext>
            </a:extLst>
          </p:cNvPr>
          <p:cNvPicPr>
            <a:picLocks noChangeAspect="1"/>
          </p:cNvPicPr>
          <p:nvPr/>
        </p:nvPicPr>
        <p:blipFill>
          <a:blip r:embed="rId4"/>
          <a:stretch>
            <a:fillRect/>
          </a:stretch>
        </p:blipFill>
        <p:spPr>
          <a:xfrm>
            <a:off x="678439" y="1192306"/>
            <a:ext cx="5429317" cy="5436566"/>
          </a:xfrm>
          <a:prstGeom prst="rect">
            <a:avLst/>
          </a:prstGeom>
        </p:spPr>
      </p:pic>
      <p:pic>
        <p:nvPicPr>
          <p:cNvPr id="16" name="Imagen 15" descr="Esquemático&#10;&#10;Descripción generada automáticamente con confianza baja">
            <a:extLst>
              <a:ext uri="{FF2B5EF4-FFF2-40B4-BE49-F238E27FC236}">
                <a16:creationId xmlns:a16="http://schemas.microsoft.com/office/drawing/2014/main" id="{F6C8AFDF-981D-0656-7E0E-353C65E34FCB}"/>
              </a:ext>
            </a:extLst>
          </p:cNvPr>
          <p:cNvPicPr>
            <a:picLocks noChangeAspect="1"/>
          </p:cNvPicPr>
          <p:nvPr/>
        </p:nvPicPr>
        <p:blipFill>
          <a:blip r:embed="rId5"/>
          <a:stretch>
            <a:fillRect/>
          </a:stretch>
        </p:blipFill>
        <p:spPr>
          <a:xfrm>
            <a:off x="6458692" y="1229224"/>
            <a:ext cx="5368702" cy="5362730"/>
          </a:xfrm>
          <a:prstGeom prst="rect">
            <a:avLst/>
          </a:prstGeom>
        </p:spPr>
      </p:pic>
    </p:spTree>
    <p:extLst>
      <p:ext uri="{BB962C8B-B14F-4D97-AF65-F5344CB8AC3E}">
        <p14:creationId xmlns:p14="http://schemas.microsoft.com/office/powerpoint/2010/main" val="3734130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3" name="Imagen 2" descr="Imagen que contiene Esquemático&#10;&#10;Descripción generada automáticamente">
            <a:extLst>
              <a:ext uri="{FF2B5EF4-FFF2-40B4-BE49-F238E27FC236}">
                <a16:creationId xmlns:a16="http://schemas.microsoft.com/office/drawing/2014/main" id="{EFA1A037-7F5B-8635-E1B7-3A4B564EBBC0}"/>
              </a:ext>
            </a:extLst>
          </p:cNvPr>
          <p:cNvPicPr>
            <a:picLocks noChangeAspect="1"/>
          </p:cNvPicPr>
          <p:nvPr/>
        </p:nvPicPr>
        <p:blipFill>
          <a:blip r:embed="rId4"/>
          <a:stretch>
            <a:fillRect/>
          </a:stretch>
        </p:blipFill>
        <p:spPr>
          <a:xfrm>
            <a:off x="510121" y="1011618"/>
            <a:ext cx="5560662" cy="5568086"/>
          </a:xfrm>
          <a:prstGeom prst="rect">
            <a:avLst/>
          </a:prstGeom>
        </p:spPr>
      </p:pic>
      <p:pic>
        <p:nvPicPr>
          <p:cNvPr id="2" name="Imagen 1" descr="Esquemático&#10;&#10;Descripción generada automáticamente con confianza baja">
            <a:extLst>
              <a:ext uri="{FF2B5EF4-FFF2-40B4-BE49-F238E27FC236}">
                <a16:creationId xmlns:a16="http://schemas.microsoft.com/office/drawing/2014/main" id="{8347B1A1-96F2-9693-00FE-4979F1D1D148}"/>
              </a:ext>
            </a:extLst>
          </p:cNvPr>
          <p:cNvPicPr>
            <a:picLocks noChangeAspect="1"/>
          </p:cNvPicPr>
          <p:nvPr/>
        </p:nvPicPr>
        <p:blipFill>
          <a:blip r:embed="rId5"/>
          <a:stretch>
            <a:fillRect/>
          </a:stretch>
        </p:blipFill>
        <p:spPr>
          <a:xfrm>
            <a:off x="6482043" y="1011618"/>
            <a:ext cx="5560663" cy="5554477"/>
          </a:xfrm>
          <a:prstGeom prst="rect">
            <a:avLst/>
          </a:prstGeom>
        </p:spPr>
      </p:pic>
    </p:spTree>
    <p:extLst>
      <p:ext uri="{BB962C8B-B14F-4D97-AF65-F5344CB8AC3E}">
        <p14:creationId xmlns:p14="http://schemas.microsoft.com/office/powerpoint/2010/main" val="2110725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p16"/>
          <p:cNvGrpSpPr/>
          <p:nvPr/>
        </p:nvGrpSpPr>
        <p:grpSpPr>
          <a:xfrm rot="1738391">
            <a:off x="-877199" y="1771481"/>
            <a:ext cx="5676624" cy="4987329"/>
            <a:chOff x="-407906" y="-1482191"/>
            <a:chExt cx="7759167" cy="6816995"/>
          </a:xfrm>
        </p:grpSpPr>
        <p:sp>
          <p:nvSpPr>
            <p:cNvPr id="141" name="Google Shape;141;p16"/>
            <p:cNvSpPr/>
            <p:nvPr/>
          </p:nvSpPr>
          <p:spPr>
            <a:xfrm>
              <a:off x="-407906" y="2035963"/>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42" name="Google Shape;142;p16"/>
            <p:cNvSpPr/>
            <p:nvPr/>
          </p:nvSpPr>
          <p:spPr>
            <a:xfrm>
              <a:off x="-153906" y="-309304"/>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43" name="Google Shape;143;p16"/>
            <p:cNvSpPr/>
            <p:nvPr/>
          </p:nvSpPr>
          <p:spPr>
            <a:xfrm rot="3116213">
              <a:off x="2919494" y="-588704"/>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144" name="Google Shape;144;p16"/>
          <p:cNvGrpSpPr/>
          <p:nvPr/>
        </p:nvGrpSpPr>
        <p:grpSpPr>
          <a:xfrm>
            <a:off x="1357243" y="2899328"/>
            <a:ext cx="1803400" cy="1803400"/>
            <a:chOff x="1357243" y="2899328"/>
            <a:chExt cx="1803400" cy="1803400"/>
          </a:xfrm>
        </p:grpSpPr>
        <p:sp>
          <p:nvSpPr>
            <p:cNvPr id="145" name="Google Shape;145;p16"/>
            <p:cNvSpPr/>
            <p:nvPr/>
          </p:nvSpPr>
          <p:spPr>
            <a:xfrm>
              <a:off x="1357243" y="2899328"/>
              <a:ext cx="1803400" cy="1803400"/>
            </a:xfrm>
            <a:prstGeom prst="ellipse">
              <a:avLst/>
            </a:prstGeom>
            <a:solidFill>
              <a:srgbClr val="3B383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46" name="Google Shape;146;p16"/>
            <p:cNvSpPr/>
            <p:nvPr/>
          </p:nvSpPr>
          <p:spPr>
            <a:xfrm>
              <a:off x="1960772" y="3464176"/>
              <a:ext cx="596341" cy="673703"/>
            </a:xfrm>
            <a:custGeom>
              <a:avLst/>
              <a:gdLst/>
              <a:ahLst/>
              <a:cxnLst/>
              <a:rect l="l" t="t" r="r" b="b"/>
              <a:pathLst>
                <a:path w="78" h="88" extrusionOk="0">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sp>
        <p:nvSpPr>
          <p:cNvPr id="147" name="Google Shape;147;p16"/>
          <p:cNvSpPr/>
          <p:nvPr/>
        </p:nvSpPr>
        <p:spPr>
          <a:xfrm>
            <a:off x="5944633" y="1720025"/>
            <a:ext cx="285750" cy="285750"/>
          </a:xfrm>
          <a:prstGeom prst="ellipse">
            <a:avLst/>
          </a:prstGeom>
          <a:solidFill>
            <a:srgbClr val="3B3838"/>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cxnSp>
        <p:nvCxnSpPr>
          <p:cNvPr id="148" name="Google Shape;148;p16"/>
          <p:cNvCxnSpPr/>
          <p:nvPr/>
        </p:nvCxnSpPr>
        <p:spPr>
          <a:xfrm>
            <a:off x="6097033" y="2148649"/>
            <a:ext cx="0" cy="673100"/>
          </a:xfrm>
          <a:prstGeom prst="straightConnector1">
            <a:avLst/>
          </a:prstGeom>
          <a:noFill/>
          <a:ln w="12700" cap="flat" cmpd="sng">
            <a:solidFill>
              <a:schemeClr val="lt1"/>
            </a:solidFill>
            <a:prstDash val="solid"/>
            <a:miter lim="800000"/>
            <a:headEnd type="none" w="sm" len="sm"/>
            <a:tailEnd type="none" w="sm" len="sm"/>
          </a:ln>
        </p:spPr>
      </p:cxnSp>
      <p:sp>
        <p:nvSpPr>
          <p:cNvPr id="149" name="Google Shape;149;p16"/>
          <p:cNvSpPr/>
          <p:nvPr/>
        </p:nvSpPr>
        <p:spPr>
          <a:xfrm>
            <a:off x="5954158" y="2925000"/>
            <a:ext cx="285750" cy="285750"/>
          </a:xfrm>
          <a:prstGeom prst="ellipse">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50" name="Google Shape;150;p16"/>
          <p:cNvSpPr/>
          <p:nvPr/>
        </p:nvSpPr>
        <p:spPr>
          <a:xfrm>
            <a:off x="5960508" y="4174802"/>
            <a:ext cx="285750" cy="285750"/>
          </a:xfrm>
          <a:prstGeom prst="ellipse">
            <a:avLst/>
          </a:prstGeom>
          <a:solidFill>
            <a:srgbClr val="3B3838"/>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cxnSp>
        <p:nvCxnSpPr>
          <p:cNvPr id="151" name="Google Shape;151;p16"/>
          <p:cNvCxnSpPr/>
          <p:nvPr/>
        </p:nvCxnSpPr>
        <p:spPr>
          <a:xfrm>
            <a:off x="6112908" y="4603426"/>
            <a:ext cx="0" cy="673100"/>
          </a:xfrm>
          <a:prstGeom prst="straightConnector1">
            <a:avLst/>
          </a:prstGeom>
          <a:noFill/>
          <a:ln w="12700" cap="flat" cmpd="sng">
            <a:solidFill>
              <a:schemeClr val="lt1"/>
            </a:solidFill>
            <a:prstDash val="solid"/>
            <a:miter lim="800000"/>
            <a:headEnd type="none" w="sm" len="sm"/>
            <a:tailEnd type="none" w="sm" len="sm"/>
          </a:ln>
        </p:spPr>
      </p:cxnSp>
      <p:sp>
        <p:nvSpPr>
          <p:cNvPr id="152" name="Google Shape;152;p16"/>
          <p:cNvSpPr/>
          <p:nvPr/>
        </p:nvSpPr>
        <p:spPr>
          <a:xfrm>
            <a:off x="5970033" y="5379777"/>
            <a:ext cx="285750" cy="285750"/>
          </a:xfrm>
          <a:prstGeom prst="ellipse">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cxnSp>
        <p:nvCxnSpPr>
          <p:cNvPr id="153" name="Google Shape;153;p16"/>
          <p:cNvCxnSpPr/>
          <p:nvPr/>
        </p:nvCxnSpPr>
        <p:spPr>
          <a:xfrm>
            <a:off x="6102437" y="3339201"/>
            <a:ext cx="0" cy="673100"/>
          </a:xfrm>
          <a:prstGeom prst="straightConnector1">
            <a:avLst/>
          </a:prstGeom>
          <a:noFill/>
          <a:ln w="12700" cap="flat" cmpd="sng">
            <a:solidFill>
              <a:schemeClr val="lt1"/>
            </a:solidFill>
            <a:prstDash val="solid"/>
            <a:miter lim="800000"/>
            <a:headEnd type="none" w="sm" len="sm"/>
            <a:tailEnd type="none" w="sm" len="sm"/>
          </a:ln>
        </p:spPr>
      </p:cxnSp>
      <p:sp>
        <p:nvSpPr>
          <p:cNvPr id="154" name="Google Shape;154;p16"/>
          <p:cNvSpPr txBox="1"/>
          <p:nvPr/>
        </p:nvSpPr>
        <p:spPr>
          <a:xfrm>
            <a:off x="6313841" y="1636443"/>
            <a:ext cx="8098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3B3838"/>
                </a:solidFill>
                <a:latin typeface="Century Gothic"/>
                <a:ea typeface="Century Gothic"/>
                <a:cs typeface="Century Gothic"/>
                <a:sym typeface="Century Gothic"/>
              </a:rPr>
              <a:t>Black</a:t>
            </a:r>
            <a:endParaRPr sz="1800" b="1">
              <a:solidFill>
                <a:srgbClr val="3B3838"/>
              </a:solidFill>
              <a:latin typeface="Century Gothic"/>
              <a:ea typeface="Century Gothic"/>
              <a:cs typeface="Century Gothic"/>
              <a:sym typeface="Century Gothic"/>
            </a:endParaRPr>
          </a:p>
        </p:txBody>
      </p:sp>
      <p:sp>
        <p:nvSpPr>
          <p:cNvPr id="155" name="Google Shape;155;p16"/>
          <p:cNvSpPr/>
          <p:nvPr/>
        </p:nvSpPr>
        <p:spPr>
          <a:xfrm>
            <a:off x="6330170" y="1968074"/>
            <a:ext cx="540463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d-ID" sz="1600">
                <a:solidFill>
                  <a:srgbClr val="767171"/>
                </a:solidFill>
                <a:latin typeface="Century Gothic"/>
                <a:ea typeface="Century Gothic"/>
                <a:cs typeface="Century Gothic"/>
                <a:sym typeface="Century Gothic"/>
              </a:rPr>
              <a:t>Is the color of milk and fresh snow, the color produced by the combination of all the colors of the visible spectrum.</a:t>
            </a:r>
            <a:endParaRPr/>
          </a:p>
        </p:txBody>
      </p:sp>
      <p:sp>
        <p:nvSpPr>
          <p:cNvPr id="156" name="Google Shape;156;p16"/>
          <p:cNvSpPr txBox="1"/>
          <p:nvPr/>
        </p:nvSpPr>
        <p:spPr>
          <a:xfrm>
            <a:off x="6313841" y="2841418"/>
            <a:ext cx="6190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3B3838"/>
                </a:solidFill>
                <a:latin typeface="Century Gothic"/>
                <a:ea typeface="Century Gothic"/>
                <a:cs typeface="Century Gothic"/>
                <a:sym typeface="Century Gothic"/>
              </a:rPr>
              <a:t>Red</a:t>
            </a:r>
            <a:endParaRPr sz="1800" b="1">
              <a:solidFill>
                <a:srgbClr val="3B3838"/>
              </a:solidFill>
              <a:latin typeface="Century Gothic"/>
              <a:ea typeface="Century Gothic"/>
              <a:cs typeface="Century Gothic"/>
              <a:sym typeface="Century Gothic"/>
            </a:endParaRPr>
          </a:p>
        </p:txBody>
      </p:sp>
      <p:sp>
        <p:nvSpPr>
          <p:cNvPr id="157" name="Google Shape;157;p16"/>
          <p:cNvSpPr/>
          <p:nvPr/>
        </p:nvSpPr>
        <p:spPr>
          <a:xfrm>
            <a:off x="6330170" y="3173049"/>
            <a:ext cx="540463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d-ID" sz="1600">
                <a:solidFill>
                  <a:srgbClr val="767171"/>
                </a:solidFill>
                <a:latin typeface="Century Gothic"/>
                <a:ea typeface="Century Gothic"/>
                <a:cs typeface="Century Gothic"/>
                <a:sym typeface="Century Gothic"/>
              </a:rPr>
              <a:t>Is the color of milk and fresh snow, the color produced by the combination of all the colors of the visible spectrum.</a:t>
            </a:r>
            <a:endParaRPr/>
          </a:p>
        </p:txBody>
      </p:sp>
      <p:sp>
        <p:nvSpPr>
          <p:cNvPr id="158" name="Google Shape;158;p16"/>
          <p:cNvSpPr txBox="1"/>
          <p:nvPr/>
        </p:nvSpPr>
        <p:spPr>
          <a:xfrm>
            <a:off x="6330170" y="4046393"/>
            <a:ext cx="9188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3B3838"/>
                </a:solidFill>
                <a:latin typeface="Century Gothic"/>
                <a:ea typeface="Century Gothic"/>
                <a:cs typeface="Century Gothic"/>
                <a:sym typeface="Century Gothic"/>
              </a:rPr>
              <a:t>Yellow</a:t>
            </a:r>
            <a:endParaRPr sz="1800" b="1">
              <a:solidFill>
                <a:srgbClr val="3B3838"/>
              </a:solidFill>
              <a:latin typeface="Century Gothic"/>
              <a:ea typeface="Century Gothic"/>
              <a:cs typeface="Century Gothic"/>
              <a:sym typeface="Century Gothic"/>
            </a:endParaRPr>
          </a:p>
        </p:txBody>
      </p:sp>
      <p:sp>
        <p:nvSpPr>
          <p:cNvPr id="159" name="Google Shape;159;p16"/>
          <p:cNvSpPr/>
          <p:nvPr/>
        </p:nvSpPr>
        <p:spPr>
          <a:xfrm>
            <a:off x="6346499" y="4378024"/>
            <a:ext cx="540463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d-ID" sz="1600">
                <a:solidFill>
                  <a:srgbClr val="767171"/>
                </a:solidFill>
                <a:latin typeface="Century Gothic"/>
                <a:ea typeface="Century Gothic"/>
                <a:cs typeface="Century Gothic"/>
                <a:sym typeface="Century Gothic"/>
              </a:rPr>
              <a:t>Is the color of milk and fresh snow, the color produced by the combination of all the colors of the visible spectrum.</a:t>
            </a:r>
            <a:endParaRPr/>
          </a:p>
        </p:txBody>
      </p:sp>
      <p:sp>
        <p:nvSpPr>
          <p:cNvPr id="160" name="Google Shape;160;p16"/>
          <p:cNvSpPr txBox="1"/>
          <p:nvPr/>
        </p:nvSpPr>
        <p:spPr>
          <a:xfrm>
            <a:off x="6346499" y="5296195"/>
            <a:ext cx="6607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3B3838"/>
                </a:solidFill>
                <a:latin typeface="Century Gothic"/>
                <a:ea typeface="Century Gothic"/>
                <a:cs typeface="Century Gothic"/>
                <a:sym typeface="Century Gothic"/>
              </a:rPr>
              <a:t>Blue</a:t>
            </a:r>
            <a:endParaRPr sz="1800" b="1">
              <a:solidFill>
                <a:srgbClr val="3B3838"/>
              </a:solidFill>
              <a:latin typeface="Century Gothic"/>
              <a:ea typeface="Century Gothic"/>
              <a:cs typeface="Century Gothic"/>
              <a:sym typeface="Century Gothic"/>
            </a:endParaRPr>
          </a:p>
        </p:txBody>
      </p:sp>
      <p:sp>
        <p:nvSpPr>
          <p:cNvPr id="161" name="Google Shape;161;p16"/>
          <p:cNvSpPr/>
          <p:nvPr/>
        </p:nvSpPr>
        <p:spPr>
          <a:xfrm>
            <a:off x="6362828" y="5627826"/>
            <a:ext cx="540463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d-ID" sz="1600">
                <a:solidFill>
                  <a:srgbClr val="767171"/>
                </a:solidFill>
                <a:latin typeface="Century Gothic"/>
                <a:ea typeface="Century Gothic"/>
                <a:cs typeface="Century Gothic"/>
                <a:sym typeface="Century Gothic"/>
              </a:rPr>
              <a:t>Is the color of milk and fresh snow, the color produced by the combination of all the colors of the visible spectrum.</a:t>
            </a:r>
            <a:endParaRPr/>
          </a:p>
        </p:txBody>
      </p:sp>
      <p:grpSp>
        <p:nvGrpSpPr>
          <p:cNvPr id="162" name="Google Shape;162;p16"/>
          <p:cNvGrpSpPr/>
          <p:nvPr/>
        </p:nvGrpSpPr>
        <p:grpSpPr>
          <a:xfrm>
            <a:off x="3048000" y="255529"/>
            <a:ext cx="6096000" cy="688162"/>
            <a:chOff x="3103755" y="255529"/>
            <a:chExt cx="6096000" cy="688162"/>
          </a:xfrm>
        </p:grpSpPr>
        <p:sp>
          <p:nvSpPr>
            <p:cNvPr id="163" name="Google Shape;163;p16"/>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133">
                <a:solidFill>
                  <a:srgbClr val="3A3838"/>
                </a:solidFill>
                <a:latin typeface="Century Gothic"/>
                <a:ea typeface="Century Gothic"/>
                <a:cs typeface="Century Gothic"/>
                <a:sym typeface="Century Gothic"/>
              </a:endParaRPr>
            </a:p>
          </p:txBody>
        </p:sp>
        <p:grpSp>
          <p:nvGrpSpPr>
            <p:cNvPr id="164" name="Google Shape;164;p16"/>
            <p:cNvGrpSpPr/>
            <p:nvPr/>
          </p:nvGrpSpPr>
          <p:grpSpPr>
            <a:xfrm>
              <a:off x="5964124" y="850567"/>
              <a:ext cx="426498" cy="93124"/>
              <a:chOff x="5851936" y="762206"/>
              <a:chExt cx="426498" cy="93124"/>
            </a:xfrm>
          </p:grpSpPr>
          <p:sp>
            <p:nvSpPr>
              <p:cNvPr id="165" name="Google Shape;165;p16"/>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66" name="Google Shape;166;p16"/>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67" name="Google Shape;167;p16"/>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168" name="Google Shape;168;p16"/>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p:tgtEl>
                                          <p:spTgt spid="14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 calcmode="lin" valueType="num">
                                      <p:cBhvr additive="base">
                                        <p:cTn id="11" dur="500"/>
                                        <p:tgtEl>
                                          <p:spTgt spid="144"/>
                                        </p:tgtEl>
                                        <p:attrNameLst>
                                          <p:attrName>ppt_w</p:attrName>
                                        </p:attrNameLst>
                                      </p:cBhvr>
                                      <p:tavLst>
                                        <p:tav tm="0">
                                          <p:val>
                                            <p:strVal val="0"/>
                                          </p:val>
                                        </p:tav>
                                        <p:tav tm="100000">
                                          <p:val>
                                            <p:strVal val="#ppt_w"/>
                                          </p:val>
                                        </p:tav>
                                      </p:tavLst>
                                    </p:anim>
                                    <p:anim calcmode="lin" valueType="num">
                                      <p:cBhvr additive="base">
                                        <p:cTn id="12" dur="500"/>
                                        <p:tgtEl>
                                          <p:spTgt spid="144"/>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147"/>
                                        </p:tgtEl>
                                        <p:attrNameLst>
                                          <p:attrName>style.visibility</p:attrName>
                                        </p:attrNameLst>
                                      </p:cBhvr>
                                      <p:to>
                                        <p:strVal val="visible"/>
                                      </p:to>
                                    </p:set>
                                    <p:anim calcmode="lin" valueType="num">
                                      <p:cBhvr additive="base">
                                        <p:cTn id="16" dur="500"/>
                                        <p:tgtEl>
                                          <p:spTgt spid="147"/>
                                        </p:tgtEl>
                                        <p:attrNameLst>
                                          <p:attrName>ppt_w</p:attrName>
                                        </p:attrNameLst>
                                      </p:cBhvr>
                                      <p:tavLst>
                                        <p:tav tm="0">
                                          <p:val>
                                            <p:strVal val="0"/>
                                          </p:val>
                                        </p:tav>
                                        <p:tav tm="100000">
                                          <p:val>
                                            <p:strVal val="#ppt_w"/>
                                          </p:val>
                                        </p:tav>
                                      </p:tavLst>
                                    </p:anim>
                                    <p:anim calcmode="lin" valueType="num">
                                      <p:cBhvr additive="base">
                                        <p:cTn id="17" dur="500"/>
                                        <p:tgtEl>
                                          <p:spTgt spid="147"/>
                                        </p:tgtEl>
                                        <p:attrNameLst>
                                          <p:attrName>ppt_h</p:attrName>
                                        </p:attrNameLst>
                                      </p:cBhvr>
                                      <p:tavLst>
                                        <p:tav tm="0">
                                          <p:val>
                                            <p:strVal val="0"/>
                                          </p:val>
                                        </p:tav>
                                        <p:tav tm="100000">
                                          <p:val>
                                            <p:strVal val="#ppt_h"/>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54"/>
                                        </p:tgtEl>
                                        <p:attrNameLst>
                                          <p:attrName>style.visibility</p:attrName>
                                        </p:attrNameLst>
                                      </p:cBhvr>
                                      <p:to>
                                        <p:strVal val="visible"/>
                                      </p:to>
                                    </p:set>
                                    <p:animEffect transition="in" filter="fade">
                                      <p:cBhvr>
                                        <p:cTn id="21" dur="500"/>
                                        <p:tgtEl>
                                          <p:spTgt spid="15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55"/>
                                        </p:tgtEl>
                                        <p:attrNameLst>
                                          <p:attrName>style.visibility</p:attrName>
                                        </p:attrNameLst>
                                      </p:cBhvr>
                                      <p:to>
                                        <p:strVal val="visible"/>
                                      </p:to>
                                    </p:set>
                                    <p:animEffect transition="in" filter="fade">
                                      <p:cBhvr>
                                        <p:cTn id="25" dur="500"/>
                                        <p:tgtEl>
                                          <p:spTgt spid="155"/>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fade">
                                      <p:cBhvr>
                                        <p:cTn id="29" dur="500"/>
                                        <p:tgtEl>
                                          <p:spTgt spid="148"/>
                                        </p:tgtEl>
                                      </p:cBhvr>
                                    </p:animEffect>
                                  </p:childTnLst>
                                </p:cTn>
                              </p:par>
                            </p:childTnLst>
                          </p:cTn>
                        </p:par>
                        <p:par>
                          <p:cTn id="30" fill="hold">
                            <p:stCondLst>
                              <p:cond delay="3000"/>
                            </p:stCondLst>
                            <p:childTnLst>
                              <p:par>
                                <p:cTn id="31" presetID="23" presetClass="entr" presetSubtype="16" fill="hold" nodeType="afterEffect">
                                  <p:stCondLst>
                                    <p:cond delay="0"/>
                                  </p:stCondLst>
                                  <p:childTnLst>
                                    <p:set>
                                      <p:cBhvr>
                                        <p:cTn id="32" dur="1" fill="hold">
                                          <p:stCondLst>
                                            <p:cond delay="0"/>
                                          </p:stCondLst>
                                        </p:cTn>
                                        <p:tgtEl>
                                          <p:spTgt spid="149"/>
                                        </p:tgtEl>
                                        <p:attrNameLst>
                                          <p:attrName>style.visibility</p:attrName>
                                        </p:attrNameLst>
                                      </p:cBhvr>
                                      <p:to>
                                        <p:strVal val="visible"/>
                                      </p:to>
                                    </p:set>
                                    <p:anim calcmode="lin" valueType="num">
                                      <p:cBhvr additive="base">
                                        <p:cTn id="33" dur="500"/>
                                        <p:tgtEl>
                                          <p:spTgt spid="149"/>
                                        </p:tgtEl>
                                        <p:attrNameLst>
                                          <p:attrName>ppt_w</p:attrName>
                                        </p:attrNameLst>
                                      </p:cBhvr>
                                      <p:tavLst>
                                        <p:tav tm="0">
                                          <p:val>
                                            <p:strVal val="0"/>
                                          </p:val>
                                        </p:tav>
                                        <p:tav tm="100000">
                                          <p:val>
                                            <p:strVal val="#ppt_w"/>
                                          </p:val>
                                        </p:tav>
                                      </p:tavLst>
                                    </p:anim>
                                    <p:anim calcmode="lin" valueType="num">
                                      <p:cBhvr additive="base">
                                        <p:cTn id="34" dur="500"/>
                                        <p:tgtEl>
                                          <p:spTgt spid="149"/>
                                        </p:tgtEl>
                                        <p:attrNameLst>
                                          <p:attrName>ppt_h</p:attrName>
                                        </p:attrNameLst>
                                      </p:cBhvr>
                                      <p:tavLst>
                                        <p:tav tm="0">
                                          <p:val>
                                            <p:strVal val="0"/>
                                          </p:val>
                                        </p:tav>
                                        <p:tav tm="100000">
                                          <p:val>
                                            <p:strVal val="#ppt_h"/>
                                          </p:val>
                                        </p:tav>
                                      </p:tavLst>
                                    </p:anim>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fade">
                                      <p:cBhvr>
                                        <p:cTn id="38" dur="500"/>
                                        <p:tgtEl>
                                          <p:spTgt spid="156"/>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153"/>
                                        </p:tgtEl>
                                        <p:attrNameLst>
                                          <p:attrName>style.visibility</p:attrName>
                                        </p:attrNameLst>
                                      </p:cBhvr>
                                      <p:to>
                                        <p:strVal val="visible"/>
                                      </p:to>
                                    </p:set>
                                    <p:animEffect transition="in" filter="fade">
                                      <p:cBhvr>
                                        <p:cTn id="46" dur="500"/>
                                        <p:tgtEl>
                                          <p:spTgt spid="153"/>
                                        </p:tgtEl>
                                      </p:cBhvr>
                                    </p:animEffect>
                                  </p:childTnLst>
                                </p:cTn>
                              </p:par>
                            </p:childTnLst>
                          </p:cTn>
                        </p:par>
                        <p:par>
                          <p:cTn id="47" fill="hold">
                            <p:stCondLst>
                              <p:cond delay="5000"/>
                            </p:stCondLst>
                            <p:childTnLst>
                              <p:par>
                                <p:cTn id="48" presetID="23" presetClass="entr" presetSubtype="16" fill="hold" nodeType="afterEffect">
                                  <p:stCondLst>
                                    <p:cond delay="0"/>
                                  </p:stCondLst>
                                  <p:childTnLst>
                                    <p:set>
                                      <p:cBhvr>
                                        <p:cTn id="49" dur="1" fill="hold">
                                          <p:stCondLst>
                                            <p:cond delay="0"/>
                                          </p:stCondLst>
                                        </p:cTn>
                                        <p:tgtEl>
                                          <p:spTgt spid="150"/>
                                        </p:tgtEl>
                                        <p:attrNameLst>
                                          <p:attrName>style.visibility</p:attrName>
                                        </p:attrNameLst>
                                      </p:cBhvr>
                                      <p:to>
                                        <p:strVal val="visible"/>
                                      </p:to>
                                    </p:set>
                                    <p:anim calcmode="lin" valueType="num">
                                      <p:cBhvr additive="base">
                                        <p:cTn id="50" dur="500"/>
                                        <p:tgtEl>
                                          <p:spTgt spid="150"/>
                                        </p:tgtEl>
                                        <p:attrNameLst>
                                          <p:attrName>ppt_w</p:attrName>
                                        </p:attrNameLst>
                                      </p:cBhvr>
                                      <p:tavLst>
                                        <p:tav tm="0">
                                          <p:val>
                                            <p:strVal val="0"/>
                                          </p:val>
                                        </p:tav>
                                        <p:tav tm="100000">
                                          <p:val>
                                            <p:strVal val="#ppt_w"/>
                                          </p:val>
                                        </p:tav>
                                      </p:tavLst>
                                    </p:anim>
                                    <p:anim calcmode="lin" valueType="num">
                                      <p:cBhvr additive="base">
                                        <p:cTn id="51" dur="500"/>
                                        <p:tgtEl>
                                          <p:spTgt spid="150"/>
                                        </p:tgtEl>
                                        <p:attrNameLst>
                                          <p:attrName>ppt_h</p:attrName>
                                        </p:attrNameLst>
                                      </p:cBhvr>
                                      <p:tavLst>
                                        <p:tav tm="0">
                                          <p:val>
                                            <p:strVal val="0"/>
                                          </p:val>
                                        </p:tav>
                                        <p:tav tm="100000">
                                          <p:val>
                                            <p:strVal val="#ppt_h"/>
                                          </p:val>
                                        </p:tav>
                                      </p:tavLst>
                                    </p:anim>
                                  </p:childTnLst>
                                </p:cTn>
                              </p:par>
                            </p:childTnLst>
                          </p:cTn>
                        </p:par>
                        <p:par>
                          <p:cTn id="52" fill="hold">
                            <p:stCondLst>
                              <p:cond delay="5500"/>
                            </p:stCondLst>
                            <p:childTnLst>
                              <p:par>
                                <p:cTn id="53" presetID="10" presetClass="entr" presetSubtype="0" fill="hold" nodeType="afterEffect">
                                  <p:stCondLst>
                                    <p:cond delay="0"/>
                                  </p:stCondLst>
                                  <p:childTnLst>
                                    <p:set>
                                      <p:cBhvr>
                                        <p:cTn id="54" dur="1" fill="hold">
                                          <p:stCondLst>
                                            <p:cond delay="0"/>
                                          </p:stCondLst>
                                        </p:cTn>
                                        <p:tgtEl>
                                          <p:spTgt spid="158"/>
                                        </p:tgtEl>
                                        <p:attrNameLst>
                                          <p:attrName>style.visibility</p:attrName>
                                        </p:attrNameLst>
                                      </p:cBhvr>
                                      <p:to>
                                        <p:strVal val="visible"/>
                                      </p:to>
                                    </p:set>
                                    <p:animEffect transition="in" filter="fade">
                                      <p:cBhvr>
                                        <p:cTn id="55" dur="500"/>
                                        <p:tgtEl>
                                          <p:spTgt spid="158"/>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159"/>
                                        </p:tgtEl>
                                        <p:attrNameLst>
                                          <p:attrName>style.visibility</p:attrName>
                                        </p:attrNameLst>
                                      </p:cBhvr>
                                      <p:to>
                                        <p:strVal val="visible"/>
                                      </p:to>
                                    </p:set>
                                    <p:animEffect transition="in" filter="fade">
                                      <p:cBhvr>
                                        <p:cTn id="59" dur="500"/>
                                        <p:tgtEl>
                                          <p:spTgt spid="159"/>
                                        </p:tgtEl>
                                      </p:cBhvr>
                                    </p:animEffect>
                                  </p:childTnLst>
                                </p:cTn>
                              </p:par>
                            </p:childTnLst>
                          </p:cTn>
                        </p:par>
                        <p:par>
                          <p:cTn id="60" fill="hold">
                            <p:stCondLst>
                              <p:cond delay="6500"/>
                            </p:stCondLst>
                            <p:childTnLst>
                              <p:par>
                                <p:cTn id="61" presetID="10" presetClass="entr" presetSubtype="0" fill="hold"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par>
                          <p:cTn id="64" fill="hold">
                            <p:stCondLst>
                              <p:cond delay="7000"/>
                            </p:stCondLst>
                            <p:childTnLst>
                              <p:par>
                                <p:cTn id="65" presetID="23" presetClass="entr" presetSubtype="16" fill="hold" nodeType="afterEffect">
                                  <p:stCondLst>
                                    <p:cond delay="0"/>
                                  </p:stCondLst>
                                  <p:childTnLst>
                                    <p:set>
                                      <p:cBhvr>
                                        <p:cTn id="66" dur="1" fill="hold">
                                          <p:stCondLst>
                                            <p:cond delay="0"/>
                                          </p:stCondLst>
                                        </p:cTn>
                                        <p:tgtEl>
                                          <p:spTgt spid="152"/>
                                        </p:tgtEl>
                                        <p:attrNameLst>
                                          <p:attrName>style.visibility</p:attrName>
                                        </p:attrNameLst>
                                      </p:cBhvr>
                                      <p:to>
                                        <p:strVal val="visible"/>
                                      </p:to>
                                    </p:set>
                                    <p:anim calcmode="lin" valueType="num">
                                      <p:cBhvr additive="base">
                                        <p:cTn id="67" dur="500"/>
                                        <p:tgtEl>
                                          <p:spTgt spid="152"/>
                                        </p:tgtEl>
                                        <p:attrNameLst>
                                          <p:attrName>ppt_w</p:attrName>
                                        </p:attrNameLst>
                                      </p:cBhvr>
                                      <p:tavLst>
                                        <p:tav tm="0">
                                          <p:val>
                                            <p:strVal val="0"/>
                                          </p:val>
                                        </p:tav>
                                        <p:tav tm="100000">
                                          <p:val>
                                            <p:strVal val="#ppt_w"/>
                                          </p:val>
                                        </p:tav>
                                      </p:tavLst>
                                    </p:anim>
                                    <p:anim calcmode="lin" valueType="num">
                                      <p:cBhvr additive="base">
                                        <p:cTn id="68" dur="500"/>
                                        <p:tgtEl>
                                          <p:spTgt spid="152"/>
                                        </p:tgtEl>
                                        <p:attrNameLst>
                                          <p:attrName>ppt_h</p:attrName>
                                        </p:attrNameLst>
                                      </p:cBhvr>
                                      <p:tavLst>
                                        <p:tav tm="0">
                                          <p:val>
                                            <p:strVal val="0"/>
                                          </p:val>
                                        </p:tav>
                                        <p:tav tm="100000">
                                          <p:val>
                                            <p:strVal val="#ppt_h"/>
                                          </p:val>
                                        </p:tav>
                                      </p:tavLst>
                                    </p:anim>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160"/>
                                        </p:tgtEl>
                                        <p:attrNameLst>
                                          <p:attrName>style.visibility</p:attrName>
                                        </p:attrNameLst>
                                      </p:cBhvr>
                                      <p:to>
                                        <p:strVal val="visible"/>
                                      </p:to>
                                    </p:set>
                                    <p:animEffect transition="in" filter="fade">
                                      <p:cBhvr>
                                        <p:cTn id="72" dur="500"/>
                                        <p:tgtEl>
                                          <p:spTgt spid="160"/>
                                        </p:tgtEl>
                                      </p:cBhvr>
                                    </p:animEffect>
                                  </p:childTnLst>
                                </p:cTn>
                              </p:par>
                            </p:childTnLst>
                          </p:cTn>
                        </p:par>
                        <p:par>
                          <p:cTn id="73" fill="hold">
                            <p:stCondLst>
                              <p:cond delay="8000"/>
                            </p:stCondLst>
                            <p:childTnLst>
                              <p:par>
                                <p:cTn id="74" presetID="10" presetClass="entr" presetSubtype="0" fill="hold" nodeType="afterEffect">
                                  <p:stCondLst>
                                    <p:cond delay="0"/>
                                  </p:stCondLst>
                                  <p:childTnLst>
                                    <p:set>
                                      <p:cBhvr>
                                        <p:cTn id="75" dur="1" fill="hold">
                                          <p:stCondLst>
                                            <p:cond delay="0"/>
                                          </p:stCondLst>
                                        </p:cTn>
                                        <p:tgtEl>
                                          <p:spTgt spid="161"/>
                                        </p:tgtEl>
                                        <p:attrNameLst>
                                          <p:attrName>style.visibility</p:attrName>
                                        </p:attrNameLst>
                                      </p:cBhvr>
                                      <p:to>
                                        <p:strVal val="visible"/>
                                      </p:to>
                                    </p:set>
                                    <p:animEffect transition="in" filter="fade">
                                      <p:cBhvr>
                                        <p:cTn id="76"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7"/>
          <p:cNvSpPr/>
          <p:nvPr/>
        </p:nvSpPr>
        <p:spPr>
          <a:xfrm>
            <a:off x="7399216" y="2861841"/>
            <a:ext cx="1935595" cy="1935595"/>
          </a:xfrm>
          <a:prstGeom prst="ellipse">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75" name="Google Shape;175;p17"/>
          <p:cNvSpPr/>
          <p:nvPr/>
        </p:nvSpPr>
        <p:spPr>
          <a:xfrm>
            <a:off x="2852104" y="2861841"/>
            <a:ext cx="1935595" cy="1935595"/>
          </a:xfrm>
          <a:prstGeom prst="ellipse">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76" name="Google Shape;176;p17"/>
          <p:cNvSpPr/>
          <p:nvPr/>
        </p:nvSpPr>
        <p:spPr>
          <a:xfrm>
            <a:off x="4367808" y="2861841"/>
            <a:ext cx="1935595" cy="1935595"/>
          </a:xfrm>
          <a:prstGeom prst="ellipse">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177" name="Google Shape;177;p17"/>
          <p:cNvSpPr/>
          <p:nvPr/>
        </p:nvSpPr>
        <p:spPr>
          <a:xfrm>
            <a:off x="5883512" y="2861841"/>
            <a:ext cx="1935595" cy="1935595"/>
          </a:xfrm>
          <a:prstGeom prst="ellipse">
            <a:avLst/>
          </a:prstGeom>
          <a:solidFill>
            <a:srgbClr val="76717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cxnSp>
        <p:nvCxnSpPr>
          <p:cNvPr id="178" name="Google Shape;178;p17"/>
          <p:cNvCxnSpPr/>
          <p:nvPr/>
        </p:nvCxnSpPr>
        <p:spPr>
          <a:xfrm rot="10800000" flipH="1">
            <a:off x="8326469" y="2091033"/>
            <a:ext cx="1088700" cy="750000"/>
          </a:xfrm>
          <a:prstGeom prst="bentConnector3">
            <a:avLst>
              <a:gd name="adj1" fmla="val -1089"/>
            </a:avLst>
          </a:prstGeom>
          <a:noFill/>
          <a:ln w="19050" cap="flat" cmpd="sng">
            <a:solidFill>
              <a:srgbClr val="767171"/>
            </a:solidFill>
            <a:prstDash val="dot"/>
            <a:round/>
            <a:headEnd type="oval" w="med" len="med"/>
            <a:tailEnd type="triangle" w="med" len="med"/>
          </a:ln>
        </p:spPr>
      </p:cxnSp>
      <p:cxnSp>
        <p:nvCxnSpPr>
          <p:cNvPr id="179" name="Google Shape;179;p17"/>
          <p:cNvCxnSpPr/>
          <p:nvPr/>
        </p:nvCxnSpPr>
        <p:spPr>
          <a:xfrm rot="10800000">
            <a:off x="2713970" y="2113656"/>
            <a:ext cx="1088700" cy="750000"/>
          </a:xfrm>
          <a:prstGeom prst="bentConnector3">
            <a:avLst>
              <a:gd name="adj1" fmla="val -505"/>
            </a:avLst>
          </a:prstGeom>
          <a:noFill/>
          <a:ln w="19050" cap="flat" cmpd="sng">
            <a:solidFill>
              <a:srgbClr val="767171"/>
            </a:solidFill>
            <a:prstDash val="dot"/>
            <a:round/>
            <a:headEnd type="oval" w="med" len="med"/>
            <a:tailEnd type="triangle" w="med" len="med"/>
          </a:ln>
        </p:spPr>
      </p:cxnSp>
      <p:grpSp>
        <p:nvGrpSpPr>
          <p:cNvPr id="180" name="Google Shape;180;p17"/>
          <p:cNvGrpSpPr/>
          <p:nvPr/>
        </p:nvGrpSpPr>
        <p:grpSpPr>
          <a:xfrm>
            <a:off x="4977953" y="3444794"/>
            <a:ext cx="715304" cy="769688"/>
            <a:chOff x="1066800" y="2373312"/>
            <a:chExt cx="271462" cy="292100"/>
          </a:xfrm>
        </p:grpSpPr>
        <p:sp>
          <p:nvSpPr>
            <p:cNvPr id="181" name="Google Shape;181;p17"/>
            <p:cNvSpPr/>
            <p:nvPr/>
          </p:nvSpPr>
          <p:spPr>
            <a:xfrm>
              <a:off x="1152525" y="2373312"/>
              <a:ext cx="95250" cy="93663"/>
            </a:xfrm>
            <a:prstGeom prst="ellipse">
              <a:avLst/>
            </a:pr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182" name="Google Shape;182;p17"/>
            <p:cNvSpPr/>
            <p:nvPr/>
          </p:nvSpPr>
          <p:spPr>
            <a:xfrm>
              <a:off x="1116013" y="2481262"/>
              <a:ext cx="165100" cy="109538"/>
            </a:xfrm>
            <a:custGeom>
              <a:avLst/>
              <a:gdLst/>
              <a:ahLst/>
              <a:cxnLst/>
              <a:rect l="l" t="t" r="r" b="b"/>
              <a:pathLst>
                <a:path w="72" h="48" extrusionOk="0">
                  <a:moveTo>
                    <a:pt x="44" y="33"/>
                  </a:moveTo>
                  <a:cubicBezTo>
                    <a:pt x="37" y="40"/>
                    <a:pt x="37" y="40"/>
                    <a:pt x="37" y="40"/>
                  </a:cubicBezTo>
                  <a:cubicBezTo>
                    <a:pt x="37" y="40"/>
                    <a:pt x="37" y="40"/>
                    <a:pt x="36" y="40"/>
                  </a:cubicBezTo>
                  <a:cubicBezTo>
                    <a:pt x="36" y="40"/>
                    <a:pt x="35" y="40"/>
                    <a:pt x="35" y="40"/>
                  </a:cubicBezTo>
                  <a:cubicBezTo>
                    <a:pt x="28" y="33"/>
                    <a:pt x="28" y="33"/>
                    <a:pt x="28" y="33"/>
                  </a:cubicBezTo>
                  <a:cubicBezTo>
                    <a:pt x="27" y="33"/>
                    <a:pt x="27" y="32"/>
                    <a:pt x="27" y="31"/>
                  </a:cubicBezTo>
                  <a:cubicBezTo>
                    <a:pt x="31" y="14"/>
                    <a:pt x="31" y="14"/>
                    <a:pt x="31" y="14"/>
                  </a:cubicBezTo>
                  <a:cubicBezTo>
                    <a:pt x="31" y="13"/>
                    <a:pt x="31" y="12"/>
                    <a:pt x="31" y="12"/>
                  </a:cubicBezTo>
                  <a:cubicBezTo>
                    <a:pt x="31" y="11"/>
                    <a:pt x="31" y="9"/>
                    <a:pt x="31" y="9"/>
                  </a:cubicBezTo>
                  <a:cubicBezTo>
                    <a:pt x="31" y="8"/>
                    <a:pt x="31" y="7"/>
                    <a:pt x="32" y="7"/>
                  </a:cubicBezTo>
                  <a:cubicBezTo>
                    <a:pt x="40" y="7"/>
                    <a:pt x="40" y="7"/>
                    <a:pt x="40" y="7"/>
                  </a:cubicBezTo>
                  <a:cubicBezTo>
                    <a:pt x="41" y="7"/>
                    <a:pt x="42" y="8"/>
                    <a:pt x="42" y="9"/>
                  </a:cubicBezTo>
                  <a:cubicBezTo>
                    <a:pt x="42" y="9"/>
                    <a:pt x="42" y="11"/>
                    <a:pt x="41" y="12"/>
                  </a:cubicBezTo>
                  <a:cubicBezTo>
                    <a:pt x="41" y="12"/>
                    <a:pt x="42" y="13"/>
                    <a:pt x="42" y="14"/>
                  </a:cubicBezTo>
                  <a:cubicBezTo>
                    <a:pt x="45" y="31"/>
                    <a:pt x="45" y="31"/>
                    <a:pt x="45" y="31"/>
                  </a:cubicBezTo>
                  <a:cubicBezTo>
                    <a:pt x="45" y="32"/>
                    <a:pt x="45" y="33"/>
                    <a:pt x="44" y="33"/>
                  </a:cubicBezTo>
                  <a:moveTo>
                    <a:pt x="72" y="33"/>
                  </a:moveTo>
                  <a:cubicBezTo>
                    <a:pt x="62" y="7"/>
                    <a:pt x="62" y="7"/>
                    <a:pt x="62" y="7"/>
                  </a:cubicBezTo>
                  <a:cubicBezTo>
                    <a:pt x="62" y="7"/>
                    <a:pt x="60" y="0"/>
                    <a:pt x="53" y="0"/>
                  </a:cubicBezTo>
                  <a:cubicBezTo>
                    <a:pt x="52" y="0"/>
                    <a:pt x="52" y="0"/>
                    <a:pt x="52" y="0"/>
                  </a:cubicBezTo>
                  <a:cubicBezTo>
                    <a:pt x="52" y="0"/>
                    <a:pt x="44" y="0"/>
                    <a:pt x="36" y="0"/>
                  </a:cubicBezTo>
                  <a:cubicBezTo>
                    <a:pt x="28" y="0"/>
                    <a:pt x="21" y="0"/>
                    <a:pt x="20" y="0"/>
                  </a:cubicBezTo>
                  <a:cubicBezTo>
                    <a:pt x="19" y="0"/>
                    <a:pt x="19" y="0"/>
                    <a:pt x="19" y="0"/>
                  </a:cubicBezTo>
                  <a:cubicBezTo>
                    <a:pt x="13" y="0"/>
                    <a:pt x="11" y="7"/>
                    <a:pt x="10" y="7"/>
                  </a:cubicBezTo>
                  <a:cubicBezTo>
                    <a:pt x="1" y="33"/>
                    <a:pt x="1" y="33"/>
                    <a:pt x="1" y="33"/>
                  </a:cubicBezTo>
                  <a:cubicBezTo>
                    <a:pt x="0" y="34"/>
                    <a:pt x="1" y="36"/>
                    <a:pt x="2" y="37"/>
                  </a:cubicBezTo>
                  <a:cubicBezTo>
                    <a:pt x="4" y="39"/>
                    <a:pt x="7" y="41"/>
                    <a:pt x="10" y="41"/>
                  </a:cubicBezTo>
                  <a:cubicBezTo>
                    <a:pt x="12" y="41"/>
                    <a:pt x="13" y="40"/>
                    <a:pt x="13" y="40"/>
                  </a:cubicBezTo>
                  <a:cubicBezTo>
                    <a:pt x="18" y="27"/>
                    <a:pt x="18" y="27"/>
                    <a:pt x="18" y="27"/>
                  </a:cubicBezTo>
                  <a:cubicBezTo>
                    <a:pt x="18" y="27"/>
                    <a:pt x="18" y="24"/>
                    <a:pt x="18" y="27"/>
                  </a:cubicBezTo>
                  <a:cubicBezTo>
                    <a:pt x="18" y="30"/>
                    <a:pt x="18" y="36"/>
                    <a:pt x="18" y="40"/>
                  </a:cubicBezTo>
                  <a:cubicBezTo>
                    <a:pt x="18" y="42"/>
                    <a:pt x="19" y="43"/>
                    <a:pt x="20" y="44"/>
                  </a:cubicBezTo>
                  <a:cubicBezTo>
                    <a:pt x="26" y="48"/>
                    <a:pt x="30" y="48"/>
                    <a:pt x="36" y="48"/>
                  </a:cubicBezTo>
                  <a:cubicBezTo>
                    <a:pt x="42" y="48"/>
                    <a:pt x="47" y="48"/>
                    <a:pt x="52" y="44"/>
                  </a:cubicBezTo>
                  <a:cubicBezTo>
                    <a:pt x="54" y="43"/>
                    <a:pt x="54" y="42"/>
                    <a:pt x="54" y="40"/>
                  </a:cubicBezTo>
                  <a:cubicBezTo>
                    <a:pt x="54" y="36"/>
                    <a:pt x="54" y="30"/>
                    <a:pt x="54" y="27"/>
                  </a:cubicBezTo>
                  <a:cubicBezTo>
                    <a:pt x="54" y="24"/>
                    <a:pt x="55" y="27"/>
                    <a:pt x="55" y="27"/>
                  </a:cubicBezTo>
                  <a:cubicBezTo>
                    <a:pt x="60" y="40"/>
                    <a:pt x="60" y="40"/>
                    <a:pt x="60" y="40"/>
                  </a:cubicBezTo>
                  <a:cubicBezTo>
                    <a:pt x="60" y="40"/>
                    <a:pt x="60" y="41"/>
                    <a:pt x="62" y="41"/>
                  </a:cubicBezTo>
                  <a:cubicBezTo>
                    <a:pt x="65" y="41"/>
                    <a:pt x="68" y="39"/>
                    <a:pt x="70" y="37"/>
                  </a:cubicBezTo>
                  <a:cubicBezTo>
                    <a:pt x="72" y="36"/>
                    <a:pt x="72" y="34"/>
                    <a:pt x="72" y="33"/>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183" name="Google Shape;183;p17"/>
            <p:cNvSpPr/>
            <p:nvPr/>
          </p:nvSpPr>
          <p:spPr>
            <a:xfrm>
              <a:off x="1066800" y="2562224"/>
              <a:ext cx="271462" cy="103188"/>
            </a:xfrm>
            <a:custGeom>
              <a:avLst/>
              <a:gdLst/>
              <a:ahLst/>
              <a:cxnLst/>
              <a:rect l="l" t="t" r="r" b="b"/>
              <a:pathLst>
                <a:path w="119" h="45" extrusionOk="0">
                  <a:moveTo>
                    <a:pt x="113" y="9"/>
                  </a:moveTo>
                  <a:cubicBezTo>
                    <a:pt x="113" y="9"/>
                    <a:pt x="113" y="9"/>
                    <a:pt x="112" y="9"/>
                  </a:cubicBezTo>
                  <a:cubicBezTo>
                    <a:pt x="112" y="9"/>
                    <a:pt x="112" y="9"/>
                    <a:pt x="111" y="9"/>
                  </a:cubicBezTo>
                  <a:cubicBezTo>
                    <a:pt x="105" y="2"/>
                    <a:pt x="105" y="2"/>
                    <a:pt x="105" y="2"/>
                  </a:cubicBezTo>
                  <a:cubicBezTo>
                    <a:pt x="104" y="1"/>
                    <a:pt x="103" y="0"/>
                    <a:pt x="100" y="0"/>
                  </a:cubicBezTo>
                  <a:cubicBezTo>
                    <a:pt x="99" y="1"/>
                    <a:pt x="99" y="3"/>
                    <a:pt x="98" y="3"/>
                  </a:cubicBezTo>
                  <a:cubicBezTo>
                    <a:pt x="95" y="12"/>
                    <a:pt x="76" y="20"/>
                    <a:pt x="58" y="20"/>
                  </a:cubicBezTo>
                  <a:cubicBezTo>
                    <a:pt x="40" y="20"/>
                    <a:pt x="23" y="13"/>
                    <a:pt x="19" y="4"/>
                  </a:cubicBezTo>
                  <a:cubicBezTo>
                    <a:pt x="19" y="3"/>
                    <a:pt x="18" y="3"/>
                    <a:pt x="18" y="2"/>
                  </a:cubicBezTo>
                  <a:cubicBezTo>
                    <a:pt x="17" y="1"/>
                    <a:pt x="15" y="1"/>
                    <a:pt x="14" y="2"/>
                  </a:cubicBezTo>
                  <a:cubicBezTo>
                    <a:pt x="7" y="9"/>
                    <a:pt x="7" y="9"/>
                    <a:pt x="7" y="9"/>
                  </a:cubicBezTo>
                  <a:cubicBezTo>
                    <a:pt x="7" y="9"/>
                    <a:pt x="6" y="9"/>
                    <a:pt x="6" y="9"/>
                  </a:cubicBezTo>
                  <a:cubicBezTo>
                    <a:pt x="6" y="9"/>
                    <a:pt x="6" y="9"/>
                    <a:pt x="5" y="9"/>
                  </a:cubicBezTo>
                  <a:cubicBezTo>
                    <a:pt x="2" y="9"/>
                    <a:pt x="0" y="12"/>
                    <a:pt x="0" y="15"/>
                  </a:cubicBezTo>
                  <a:cubicBezTo>
                    <a:pt x="0" y="18"/>
                    <a:pt x="2" y="20"/>
                    <a:pt x="5" y="20"/>
                  </a:cubicBezTo>
                  <a:cubicBezTo>
                    <a:pt x="8" y="20"/>
                    <a:pt x="11" y="18"/>
                    <a:pt x="11" y="15"/>
                  </a:cubicBezTo>
                  <a:cubicBezTo>
                    <a:pt x="11" y="15"/>
                    <a:pt x="11" y="15"/>
                    <a:pt x="11" y="15"/>
                  </a:cubicBezTo>
                  <a:cubicBezTo>
                    <a:pt x="11" y="14"/>
                    <a:pt x="11" y="14"/>
                    <a:pt x="11" y="13"/>
                  </a:cubicBezTo>
                  <a:cubicBezTo>
                    <a:pt x="14" y="10"/>
                    <a:pt x="14" y="10"/>
                    <a:pt x="14" y="10"/>
                  </a:cubicBezTo>
                  <a:cubicBezTo>
                    <a:pt x="15" y="9"/>
                    <a:pt x="16" y="10"/>
                    <a:pt x="16" y="10"/>
                  </a:cubicBezTo>
                  <a:cubicBezTo>
                    <a:pt x="24" y="19"/>
                    <a:pt x="38" y="25"/>
                    <a:pt x="54" y="26"/>
                  </a:cubicBezTo>
                  <a:cubicBezTo>
                    <a:pt x="55" y="26"/>
                    <a:pt x="56" y="26"/>
                    <a:pt x="56" y="27"/>
                  </a:cubicBezTo>
                  <a:cubicBezTo>
                    <a:pt x="56" y="34"/>
                    <a:pt x="56" y="34"/>
                    <a:pt x="56" y="34"/>
                  </a:cubicBezTo>
                  <a:cubicBezTo>
                    <a:pt x="56" y="35"/>
                    <a:pt x="55" y="35"/>
                    <a:pt x="55" y="35"/>
                  </a:cubicBezTo>
                  <a:cubicBezTo>
                    <a:pt x="54" y="36"/>
                    <a:pt x="53" y="38"/>
                    <a:pt x="53" y="39"/>
                  </a:cubicBezTo>
                  <a:cubicBezTo>
                    <a:pt x="53" y="42"/>
                    <a:pt x="56" y="45"/>
                    <a:pt x="59" y="45"/>
                  </a:cubicBezTo>
                  <a:cubicBezTo>
                    <a:pt x="62" y="45"/>
                    <a:pt x="64" y="42"/>
                    <a:pt x="64" y="39"/>
                  </a:cubicBezTo>
                  <a:cubicBezTo>
                    <a:pt x="64" y="38"/>
                    <a:pt x="63" y="36"/>
                    <a:pt x="62" y="35"/>
                  </a:cubicBezTo>
                  <a:cubicBezTo>
                    <a:pt x="62" y="35"/>
                    <a:pt x="62" y="35"/>
                    <a:pt x="62" y="34"/>
                  </a:cubicBezTo>
                  <a:cubicBezTo>
                    <a:pt x="62" y="27"/>
                    <a:pt x="62" y="27"/>
                    <a:pt x="62" y="27"/>
                  </a:cubicBezTo>
                  <a:cubicBezTo>
                    <a:pt x="62" y="26"/>
                    <a:pt x="63" y="26"/>
                    <a:pt x="63" y="26"/>
                  </a:cubicBezTo>
                  <a:cubicBezTo>
                    <a:pt x="80" y="24"/>
                    <a:pt x="94" y="18"/>
                    <a:pt x="101" y="9"/>
                  </a:cubicBezTo>
                  <a:cubicBezTo>
                    <a:pt x="102" y="9"/>
                    <a:pt x="102" y="8"/>
                    <a:pt x="103" y="9"/>
                  </a:cubicBezTo>
                  <a:cubicBezTo>
                    <a:pt x="107" y="13"/>
                    <a:pt x="107" y="13"/>
                    <a:pt x="107" y="13"/>
                  </a:cubicBezTo>
                  <a:cubicBezTo>
                    <a:pt x="108" y="14"/>
                    <a:pt x="108" y="14"/>
                    <a:pt x="108" y="15"/>
                  </a:cubicBezTo>
                  <a:cubicBezTo>
                    <a:pt x="108" y="15"/>
                    <a:pt x="108" y="15"/>
                    <a:pt x="108" y="15"/>
                  </a:cubicBezTo>
                  <a:cubicBezTo>
                    <a:pt x="108" y="18"/>
                    <a:pt x="110" y="20"/>
                    <a:pt x="113" y="20"/>
                  </a:cubicBezTo>
                  <a:cubicBezTo>
                    <a:pt x="116" y="20"/>
                    <a:pt x="119" y="18"/>
                    <a:pt x="119" y="15"/>
                  </a:cubicBezTo>
                  <a:cubicBezTo>
                    <a:pt x="119" y="12"/>
                    <a:pt x="116" y="9"/>
                    <a:pt x="113" y="9"/>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sp>
        <p:nvSpPr>
          <p:cNvPr id="184" name="Google Shape;184;p17"/>
          <p:cNvSpPr/>
          <p:nvPr/>
        </p:nvSpPr>
        <p:spPr>
          <a:xfrm>
            <a:off x="8032960" y="3539953"/>
            <a:ext cx="668107" cy="579371"/>
          </a:xfrm>
          <a:custGeom>
            <a:avLst/>
            <a:gdLst/>
            <a:ahLst/>
            <a:cxnLst/>
            <a:rect l="l" t="t" r="r" b="b"/>
            <a:pathLst>
              <a:path w="59" h="51" extrusionOk="0">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nvGrpSpPr>
          <p:cNvPr id="185" name="Google Shape;185;p17"/>
          <p:cNvGrpSpPr/>
          <p:nvPr/>
        </p:nvGrpSpPr>
        <p:grpSpPr>
          <a:xfrm>
            <a:off x="6535291" y="3539953"/>
            <a:ext cx="632037" cy="579371"/>
            <a:chOff x="5147549" y="4340630"/>
            <a:chExt cx="232545" cy="213168"/>
          </a:xfrm>
        </p:grpSpPr>
        <p:sp>
          <p:nvSpPr>
            <p:cNvPr id="186" name="Google Shape;186;p17"/>
            <p:cNvSpPr/>
            <p:nvPr/>
          </p:nvSpPr>
          <p:spPr>
            <a:xfrm>
              <a:off x="5201810" y="4476280"/>
              <a:ext cx="23255" cy="77515"/>
            </a:xfrm>
            <a:custGeom>
              <a:avLst/>
              <a:gdLst/>
              <a:ahLst/>
              <a:cxnLst/>
              <a:rect l="l" t="t" r="r" b="b"/>
              <a:pathLst>
                <a:path w="6" h="20" extrusionOk="0">
                  <a:moveTo>
                    <a:pt x="0" y="4"/>
                  </a:moveTo>
                  <a:lnTo>
                    <a:pt x="0" y="20"/>
                  </a:lnTo>
                  <a:lnTo>
                    <a:pt x="6" y="20"/>
                  </a:lnTo>
                  <a:lnTo>
                    <a:pt x="6" y="2"/>
                  </a:lnTo>
                  <a:lnTo>
                    <a:pt x="4" y="0"/>
                  </a:lnTo>
                  <a:lnTo>
                    <a:pt x="0" y="4"/>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187" name="Google Shape;187;p17"/>
            <p:cNvSpPr/>
            <p:nvPr/>
          </p:nvSpPr>
          <p:spPr>
            <a:xfrm>
              <a:off x="5178555" y="4499535"/>
              <a:ext cx="11628" cy="54261"/>
            </a:xfrm>
            <a:custGeom>
              <a:avLst/>
              <a:gdLst/>
              <a:ahLst/>
              <a:cxnLst/>
              <a:rect l="l" t="t" r="r" b="b"/>
              <a:pathLst>
                <a:path w="3" h="14" extrusionOk="0">
                  <a:moveTo>
                    <a:pt x="0" y="14"/>
                  </a:moveTo>
                  <a:lnTo>
                    <a:pt x="3" y="14"/>
                  </a:lnTo>
                  <a:lnTo>
                    <a:pt x="3" y="0"/>
                  </a:lnTo>
                  <a:lnTo>
                    <a:pt x="0" y="4"/>
                  </a:lnTo>
                  <a:lnTo>
                    <a:pt x="0" y="14"/>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188" name="Google Shape;188;p17"/>
            <p:cNvSpPr/>
            <p:nvPr/>
          </p:nvSpPr>
          <p:spPr>
            <a:xfrm>
              <a:off x="5302579" y="4394891"/>
              <a:ext cx="50386" cy="158907"/>
            </a:xfrm>
            <a:custGeom>
              <a:avLst/>
              <a:gdLst/>
              <a:ahLst/>
              <a:cxnLst/>
              <a:rect l="l" t="t" r="r" b="b"/>
              <a:pathLst>
                <a:path w="13" h="41" extrusionOk="0">
                  <a:moveTo>
                    <a:pt x="0" y="13"/>
                  </a:moveTo>
                  <a:lnTo>
                    <a:pt x="0" y="41"/>
                  </a:lnTo>
                  <a:lnTo>
                    <a:pt x="13" y="41"/>
                  </a:lnTo>
                  <a:lnTo>
                    <a:pt x="13" y="0"/>
                  </a:lnTo>
                  <a:lnTo>
                    <a:pt x="0" y="13"/>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189" name="Google Shape;189;p17"/>
            <p:cNvSpPr/>
            <p:nvPr/>
          </p:nvSpPr>
          <p:spPr>
            <a:xfrm>
              <a:off x="5263822" y="4456903"/>
              <a:ext cx="27132" cy="96895"/>
            </a:xfrm>
            <a:custGeom>
              <a:avLst/>
              <a:gdLst/>
              <a:ahLst/>
              <a:cxnLst/>
              <a:rect l="l" t="t" r="r" b="b"/>
              <a:pathLst>
                <a:path w="7" h="25" extrusionOk="0">
                  <a:moveTo>
                    <a:pt x="0" y="7"/>
                  </a:moveTo>
                  <a:lnTo>
                    <a:pt x="0" y="25"/>
                  </a:lnTo>
                  <a:lnTo>
                    <a:pt x="7" y="25"/>
                  </a:lnTo>
                  <a:lnTo>
                    <a:pt x="7" y="0"/>
                  </a:lnTo>
                  <a:lnTo>
                    <a:pt x="7" y="0"/>
                  </a:lnTo>
                  <a:lnTo>
                    <a:pt x="0" y="7"/>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190" name="Google Shape;190;p17"/>
            <p:cNvSpPr/>
            <p:nvPr/>
          </p:nvSpPr>
          <p:spPr>
            <a:xfrm>
              <a:off x="5236693" y="4495660"/>
              <a:ext cx="15503" cy="58137"/>
            </a:xfrm>
            <a:custGeom>
              <a:avLst/>
              <a:gdLst/>
              <a:ahLst/>
              <a:cxnLst/>
              <a:rect l="l" t="t" r="r" b="b"/>
              <a:pathLst>
                <a:path w="4" h="15" extrusionOk="0">
                  <a:moveTo>
                    <a:pt x="2" y="2"/>
                  </a:moveTo>
                  <a:lnTo>
                    <a:pt x="1" y="1"/>
                  </a:lnTo>
                  <a:lnTo>
                    <a:pt x="0" y="0"/>
                  </a:lnTo>
                  <a:lnTo>
                    <a:pt x="0" y="15"/>
                  </a:lnTo>
                  <a:lnTo>
                    <a:pt x="4" y="15"/>
                  </a:lnTo>
                  <a:lnTo>
                    <a:pt x="4" y="0"/>
                  </a:lnTo>
                  <a:lnTo>
                    <a:pt x="3" y="1"/>
                  </a:lnTo>
                  <a:lnTo>
                    <a:pt x="2" y="2"/>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191" name="Google Shape;191;p17"/>
            <p:cNvSpPr/>
            <p:nvPr/>
          </p:nvSpPr>
          <p:spPr>
            <a:xfrm>
              <a:off x="5147549" y="4340630"/>
              <a:ext cx="232545" cy="178285"/>
            </a:xfrm>
            <a:custGeom>
              <a:avLst/>
              <a:gdLst/>
              <a:ahLst/>
              <a:cxnLst/>
              <a:rect l="l" t="t" r="r" b="b"/>
              <a:pathLst>
                <a:path w="60" h="46" extrusionOk="0">
                  <a:moveTo>
                    <a:pt x="54" y="10"/>
                  </a:moveTo>
                  <a:lnTo>
                    <a:pt x="60" y="16"/>
                  </a:lnTo>
                  <a:lnTo>
                    <a:pt x="58" y="3"/>
                  </a:lnTo>
                  <a:lnTo>
                    <a:pt x="44" y="0"/>
                  </a:lnTo>
                  <a:lnTo>
                    <a:pt x="51" y="7"/>
                  </a:lnTo>
                  <a:lnTo>
                    <a:pt x="25" y="33"/>
                  </a:lnTo>
                  <a:lnTo>
                    <a:pt x="18" y="25"/>
                  </a:lnTo>
                  <a:lnTo>
                    <a:pt x="0" y="42"/>
                  </a:lnTo>
                  <a:lnTo>
                    <a:pt x="4" y="46"/>
                  </a:lnTo>
                  <a:lnTo>
                    <a:pt x="18" y="32"/>
                  </a:lnTo>
                  <a:lnTo>
                    <a:pt x="22" y="36"/>
                  </a:lnTo>
                  <a:lnTo>
                    <a:pt x="22" y="36"/>
                  </a:lnTo>
                  <a:lnTo>
                    <a:pt x="25" y="39"/>
                  </a:lnTo>
                  <a:lnTo>
                    <a:pt x="25" y="39"/>
                  </a:lnTo>
                  <a:lnTo>
                    <a:pt x="25" y="39"/>
                  </a:lnTo>
                  <a:lnTo>
                    <a:pt x="29" y="36"/>
                  </a:lnTo>
                  <a:lnTo>
                    <a:pt x="29" y="36"/>
                  </a:lnTo>
                  <a:lnTo>
                    <a:pt x="54" y="10"/>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grpSp>
        <p:nvGrpSpPr>
          <p:cNvPr id="192" name="Google Shape;192;p17"/>
          <p:cNvGrpSpPr/>
          <p:nvPr/>
        </p:nvGrpSpPr>
        <p:grpSpPr>
          <a:xfrm>
            <a:off x="3474422" y="3488893"/>
            <a:ext cx="706120" cy="666891"/>
            <a:chOff x="5530851" y="1866899"/>
            <a:chExt cx="285750" cy="269875"/>
          </a:xfrm>
        </p:grpSpPr>
        <p:sp>
          <p:nvSpPr>
            <p:cNvPr id="193" name="Google Shape;193;p17"/>
            <p:cNvSpPr/>
            <p:nvPr/>
          </p:nvSpPr>
          <p:spPr>
            <a:xfrm>
              <a:off x="5661026" y="1912936"/>
              <a:ext cx="68263" cy="68263"/>
            </a:xfrm>
            <a:prstGeom prst="ellipse">
              <a:avLst/>
            </a:pr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194" name="Google Shape;194;p17"/>
            <p:cNvSpPr/>
            <p:nvPr/>
          </p:nvSpPr>
          <p:spPr>
            <a:xfrm>
              <a:off x="5530851" y="1866899"/>
              <a:ext cx="285750" cy="269875"/>
            </a:xfrm>
            <a:custGeom>
              <a:avLst/>
              <a:gdLst/>
              <a:ahLst/>
              <a:cxnLst/>
              <a:rect l="l" t="t" r="r" b="b"/>
              <a:pathLst>
                <a:path w="125" h="118" extrusionOk="0">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cxnSp>
        <p:nvCxnSpPr>
          <p:cNvPr id="195" name="Google Shape;195;p17"/>
          <p:cNvCxnSpPr/>
          <p:nvPr/>
        </p:nvCxnSpPr>
        <p:spPr>
          <a:xfrm>
            <a:off x="6793534" y="4799754"/>
            <a:ext cx="1088700" cy="750000"/>
          </a:xfrm>
          <a:prstGeom prst="bentConnector3">
            <a:avLst>
              <a:gd name="adj1" fmla="val 78"/>
            </a:avLst>
          </a:prstGeom>
          <a:noFill/>
          <a:ln w="19050" cap="flat" cmpd="sng">
            <a:solidFill>
              <a:srgbClr val="767171"/>
            </a:solidFill>
            <a:prstDash val="dot"/>
            <a:round/>
            <a:headEnd type="oval" w="med" len="med"/>
            <a:tailEnd type="triangle" w="med" len="med"/>
          </a:ln>
        </p:spPr>
      </p:cxnSp>
      <p:cxnSp>
        <p:nvCxnSpPr>
          <p:cNvPr id="196" name="Google Shape;196;p17"/>
          <p:cNvCxnSpPr/>
          <p:nvPr/>
        </p:nvCxnSpPr>
        <p:spPr>
          <a:xfrm flipH="1">
            <a:off x="4243410" y="4799754"/>
            <a:ext cx="1088700" cy="750000"/>
          </a:xfrm>
          <a:prstGeom prst="bentConnector3">
            <a:avLst>
              <a:gd name="adj1" fmla="val 467"/>
            </a:avLst>
          </a:prstGeom>
          <a:noFill/>
          <a:ln w="19050" cap="flat" cmpd="sng">
            <a:solidFill>
              <a:srgbClr val="767171"/>
            </a:solidFill>
            <a:prstDash val="dot"/>
            <a:round/>
            <a:headEnd type="oval" w="med" len="med"/>
            <a:tailEnd type="triangle" w="med" len="med"/>
          </a:ln>
        </p:spPr>
      </p:cxnSp>
      <p:sp>
        <p:nvSpPr>
          <p:cNvPr id="197" name="Google Shape;197;p17"/>
          <p:cNvSpPr txBox="1"/>
          <p:nvPr/>
        </p:nvSpPr>
        <p:spPr>
          <a:xfrm flipH="1">
            <a:off x="9523616" y="1771029"/>
            <a:ext cx="1902760" cy="106663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id-ID" sz="1333" b="1">
                <a:solidFill>
                  <a:srgbClr val="3B3838"/>
                </a:solidFill>
                <a:latin typeface="Century Gothic"/>
                <a:ea typeface="Century Gothic"/>
                <a:cs typeface="Century Gothic"/>
                <a:sym typeface="Century Gothic"/>
              </a:rPr>
              <a:t>SHOPPING</a:t>
            </a:r>
            <a:endParaRPr sz="1333" b="1">
              <a:solidFill>
                <a:srgbClr val="3B3838"/>
              </a:solidFill>
              <a:latin typeface="Century Gothic"/>
              <a:ea typeface="Century Gothic"/>
              <a:cs typeface="Century Gothic"/>
              <a:sym typeface="Century Gothic"/>
            </a:endParaRPr>
          </a:p>
          <a:p>
            <a:pPr marL="0" marR="0" lvl="0" indent="0" algn="l" rtl="0">
              <a:spcBef>
                <a:spcPts val="267"/>
              </a:spcBef>
              <a:spcAft>
                <a:spcPts val="0"/>
              </a:spcAft>
              <a:buNone/>
            </a:pPr>
            <a:r>
              <a:rPr lang="id-ID" sz="1333">
                <a:solidFill>
                  <a:srgbClr val="3B3838"/>
                </a:solidFill>
                <a:latin typeface="Century Gothic"/>
                <a:ea typeface="Century Gothic"/>
                <a:cs typeface="Century Gothic"/>
                <a:sym typeface="Century Gothic"/>
              </a:rPr>
              <a:t>There are many variations</a:t>
            </a:r>
            <a:br>
              <a:rPr lang="id-ID" sz="1333">
                <a:solidFill>
                  <a:srgbClr val="3B3838"/>
                </a:solidFill>
                <a:latin typeface="Century Gothic"/>
                <a:ea typeface="Century Gothic"/>
                <a:cs typeface="Century Gothic"/>
                <a:sym typeface="Century Gothic"/>
              </a:rPr>
            </a:br>
            <a:r>
              <a:rPr lang="id-ID" sz="1333">
                <a:solidFill>
                  <a:srgbClr val="3B3838"/>
                </a:solidFill>
                <a:latin typeface="Century Gothic"/>
                <a:ea typeface="Century Gothic"/>
                <a:cs typeface="Century Gothic"/>
                <a:sym typeface="Century Gothic"/>
              </a:rPr>
              <a:t>of passages lorem ipsum</a:t>
            </a:r>
            <a:endParaRPr/>
          </a:p>
        </p:txBody>
      </p:sp>
      <p:sp>
        <p:nvSpPr>
          <p:cNvPr id="198" name="Google Shape;198;p17"/>
          <p:cNvSpPr txBox="1"/>
          <p:nvPr/>
        </p:nvSpPr>
        <p:spPr>
          <a:xfrm flipH="1">
            <a:off x="738528" y="1771029"/>
            <a:ext cx="1902760" cy="106663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id-ID" sz="1333" b="1">
                <a:solidFill>
                  <a:srgbClr val="3B3838"/>
                </a:solidFill>
                <a:latin typeface="Century Gothic"/>
                <a:ea typeface="Century Gothic"/>
                <a:cs typeface="Century Gothic"/>
                <a:sym typeface="Century Gothic"/>
              </a:rPr>
              <a:t>SEARCH</a:t>
            </a:r>
            <a:endParaRPr sz="1333" b="1">
              <a:solidFill>
                <a:srgbClr val="3B3838"/>
              </a:solidFill>
              <a:latin typeface="Century Gothic"/>
              <a:ea typeface="Century Gothic"/>
              <a:cs typeface="Century Gothic"/>
              <a:sym typeface="Century Gothic"/>
            </a:endParaRPr>
          </a:p>
          <a:p>
            <a:pPr marL="0" marR="0" lvl="0" indent="0" algn="r" rtl="0">
              <a:spcBef>
                <a:spcPts val="267"/>
              </a:spcBef>
              <a:spcAft>
                <a:spcPts val="0"/>
              </a:spcAft>
              <a:buNone/>
            </a:pPr>
            <a:r>
              <a:rPr lang="id-ID" sz="1333">
                <a:solidFill>
                  <a:srgbClr val="3B3838"/>
                </a:solidFill>
                <a:latin typeface="Century Gothic"/>
                <a:ea typeface="Century Gothic"/>
                <a:cs typeface="Century Gothic"/>
                <a:sym typeface="Century Gothic"/>
              </a:rPr>
              <a:t>There are many variations</a:t>
            </a:r>
            <a:br>
              <a:rPr lang="id-ID" sz="1333">
                <a:solidFill>
                  <a:srgbClr val="3B3838"/>
                </a:solidFill>
                <a:latin typeface="Century Gothic"/>
                <a:ea typeface="Century Gothic"/>
                <a:cs typeface="Century Gothic"/>
                <a:sym typeface="Century Gothic"/>
              </a:rPr>
            </a:br>
            <a:r>
              <a:rPr lang="id-ID" sz="1333">
                <a:solidFill>
                  <a:srgbClr val="3B3838"/>
                </a:solidFill>
                <a:latin typeface="Century Gothic"/>
                <a:ea typeface="Century Gothic"/>
                <a:cs typeface="Century Gothic"/>
                <a:sym typeface="Century Gothic"/>
              </a:rPr>
              <a:t>of passages lorem ipsum</a:t>
            </a:r>
            <a:endParaRPr/>
          </a:p>
        </p:txBody>
      </p:sp>
      <p:sp>
        <p:nvSpPr>
          <p:cNvPr id="199" name="Google Shape;199;p17"/>
          <p:cNvSpPr txBox="1"/>
          <p:nvPr/>
        </p:nvSpPr>
        <p:spPr>
          <a:xfrm flipH="1">
            <a:off x="8017860" y="5191588"/>
            <a:ext cx="1902760" cy="110773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id-ID" sz="1600" b="1">
                <a:solidFill>
                  <a:srgbClr val="3B3838"/>
                </a:solidFill>
                <a:latin typeface="Century Gothic"/>
                <a:ea typeface="Century Gothic"/>
                <a:cs typeface="Century Gothic"/>
                <a:sym typeface="Century Gothic"/>
              </a:rPr>
              <a:t>ANALTICS</a:t>
            </a:r>
            <a:endParaRPr sz="1600" b="1">
              <a:solidFill>
                <a:srgbClr val="3B3838"/>
              </a:solidFill>
              <a:latin typeface="Century Gothic"/>
              <a:ea typeface="Century Gothic"/>
              <a:cs typeface="Century Gothic"/>
              <a:sym typeface="Century Gothic"/>
            </a:endParaRPr>
          </a:p>
          <a:p>
            <a:pPr marL="0" marR="0" lvl="0" indent="0" algn="l" rtl="0">
              <a:spcBef>
                <a:spcPts val="267"/>
              </a:spcBef>
              <a:spcAft>
                <a:spcPts val="0"/>
              </a:spcAft>
              <a:buNone/>
            </a:pPr>
            <a:r>
              <a:rPr lang="id-ID" sz="1333">
                <a:solidFill>
                  <a:srgbClr val="3B3838"/>
                </a:solidFill>
                <a:latin typeface="Century Gothic"/>
                <a:ea typeface="Century Gothic"/>
                <a:cs typeface="Century Gothic"/>
                <a:sym typeface="Century Gothic"/>
              </a:rPr>
              <a:t>There are many variations</a:t>
            </a:r>
            <a:br>
              <a:rPr lang="id-ID" sz="1333">
                <a:solidFill>
                  <a:srgbClr val="3B3838"/>
                </a:solidFill>
                <a:latin typeface="Century Gothic"/>
                <a:ea typeface="Century Gothic"/>
                <a:cs typeface="Century Gothic"/>
                <a:sym typeface="Century Gothic"/>
              </a:rPr>
            </a:br>
            <a:r>
              <a:rPr lang="id-ID" sz="1333">
                <a:solidFill>
                  <a:srgbClr val="3B3838"/>
                </a:solidFill>
                <a:latin typeface="Century Gothic"/>
                <a:ea typeface="Century Gothic"/>
                <a:cs typeface="Century Gothic"/>
                <a:sym typeface="Century Gothic"/>
              </a:rPr>
              <a:t>of passages lorem ipsum</a:t>
            </a:r>
            <a:endParaRPr/>
          </a:p>
        </p:txBody>
      </p:sp>
      <p:sp>
        <p:nvSpPr>
          <p:cNvPr id="200" name="Google Shape;200;p17"/>
          <p:cNvSpPr txBox="1"/>
          <p:nvPr/>
        </p:nvSpPr>
        <p:spPr>
          <a:xfrm flipH="1">
            <a:off x="2205025" y="5191588"/>
            <a:ext cx="1902760" cy="110773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id-ID" sz="1600" b="1">
                <a:solidFill>
                  <a:srgbClr val="3B3838"/>
                </a:solidFill>
                <a:latin typeface="Century Gothic"/>
                <a:ea typeface="Century Gothic"/>
                <a:cs typeface="Century Gothic"/>
                <a:sym typeface="Century Gothic"/>
              </a:rPr>
              <a:t>USERS</a:t>
            </a:r>
            <a:endParaRPr sz="1600" b="1">
              <a:solidFill>
                <a:srgbClr val="3B3838"/>
              </a:solidFill>
              <a:latin typeface="Century Gothic"/>
              <a:ea typeface="Century Gothic"/>
              <a:cs typeface="Century Gothic"/>
              <a:sym typeface="Century Gothic"/>
            </a:endParaRPr>
          </a:p>
          <a:p>
            <a:pPr marL="0" marR="0" lvl="0" indent="0" algn="r" rtl="0">
              <a:spcBef>
                <a:spcPts val="267"/>
              </a:spcBef>
              <a:spcAft>
                <a:spcPts val="0"/>
              </a:spcAft>
              <a:buNone/>
            </a:pPr>
            <a:r>
              <a:rPr lang="id-ID" sz="1333">
                <a:solidFill>
                  <a:srgbClr val="3B3838"/>
                </a:solidFill>
                <a:latin typeface="Century Gothic"/>
                <a:ea typeface="Century Gothic"/>
                <a:cs typeface="Century Gothic"/>
                <a:sym typeface="Century Gothic"/>
              </a:rPr>
              <a:t>There are many variations</a:t>
            </a:r>
            <a:br>
              <a:rPr lang="id-ID" sz="1333">
                <a:solidFill>
                  <a:srgbClr val="3B3838"/>
                </a:solidFill>
                <a:latin typeface="Century Gothic"/>
                <a:ea typeface="Century Gothic"/>
                <a:cs typeface="Century Gothic"/>
                <a:sym typeface="Century Gothic"/>
              </a:rPr>
            </a:br>
            <a:r>
              <a:rPr lang="id-ID" sz="1333">
                <a:solidFill>
                  <a:srgbClr val="3B3838"/>
                </a:solidFill>
                <a:latin typeface="Century Gothic"/>
                <a:ea typeface="Century Gothic"/>
                <a:cs typeface="Century Gothic"/>
                <a:sym typeface="Century Gothic"/>
              </a:rPr>
              <a:t>of passages lorem ipsum</a:t>
            </a:r>
            <a:endParaRPr/>
          </a:p>
        </p:txBody>
      </p:sp>
      <p:grpSp>
        <p:nvGrpSpPr>
          <p:cNvPr id="201" name="Google Shape;201;p17"/>
          <p:cNvGrpSpPr/>
          <p:nvPr/>
        </p:nvGrpSpPr>
        <p:grpSpPr>
          <a:xfrm>
            <a:off x="3048000" y="255529"/>
            <a:ext cx="6096000" cy="688162"/>
            <a:chOff x="3103755" y="255529"/>
            <a:chExt cx="6096000" cy="688162"/>
          </a:xfrm>
        </p:grpSpPr>
        <p:sp>
          <p:nvSpPr>
            <p:cNvPr id="202" name="Google Shape;202;p17"/>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Education</a:t>
              </a:r>
              <a:endParaRPr sz="2133">
                <a:solidFill>
                  <a:srgbClr val="3A3838"/>
                </a:solidFill>
                <a:latin typeface="Century Gothic"/>
                <a:ea typeface="Century Gothic"/>
                <a:cs typeface="Century Gothic"/>
                <a:sym typeface="Century Gothic"/>
              </a:endParaRPr>
            </a:p>
          </p:txBody>
        </p:sp>
        <p:grpSp>
          <p:nvGrpSpPr>
            <p:cNvPr id="203" name="Google Shape;203;p17"/>
            <p:cNvGrpSpPr/>
            <p:nvPr/>
          </p:nvGrpSpPr>
          <p:grpSpPr>
            <a:xfrm>
              <a:off x="5964124" y="850567"/>
              <a:ext cx="426498" cy="93124"/>
              <a:chOff x="5851936" y="762206"/>
              <a:chExt cx="426498" cy="93124"/>
            </a:xfrm>
          </p:grpSpPr>
          <p:sp>
            <p:nvSpPr>
              <p:cNvPr id="204" name="Google Shape;204;p17"/>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205" name="Google Shape;205;p17"/>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206" name="Google Shape;206;p17"/>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207" name="Google Shape;207;p17"/>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p:tgtEl>
                                          <p:spTgt spid="175"/>
                                        </p:tgtEl>
                                        <p:attrNameLst>
                                          <p:attrName>ppt_w</p:attrName>
                                        </p:attrNameLst>
                                      </p:cBhvr>
                                      <p:tavLst>
                                        <p:tav tm="0">
                                          <p:val>
                                            <p:strVal val="0"/>
                                          </p:val>
                                        </p:tav>
                                        <p:tav tm="100000">
                                          <p:val>
                                            <p:strVal val="#ppt_w"/>
                                          </p:val>
                                        </p:tav>
                                      </p:tavLst>
                                    </p:anim>
                                    <p:anim calcmode="lin" valueType="num">
                                      <p:cBhvr additive="base">
                                        <p:cTn id="8" dur="500"/>
                                        <p:tgtEl>
                                          <p:spTgt spid="17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92"/>
                                        </p:tgtEl>
                                        <p:attrNameLst>
                                          <p:attrName>style.visibility</p:attrName>
                                        </p:attrNameLst>
                                      </p:cBhvr>
                                      <p:to>
                                        <p:strVal val="visible"/>
                                      </p:to>
                                    </p:set>
                                    <p:anim calcmode="lin" valueType="num">
                                      <p:cBhvr additive="base">
                                        <p:cTn id="11" dur="500"/>
                                        <p:tgtEl>
                                          <p:spTgt spid="192"/>
                                        </p:tgtEl>
                                        <p:attrNameLst>
                                          <p:attrName>ppt_w</p:attrName>
                                        </p:attrNameLst>
                                      </p:cBhvr>
                                      <p:tavLst>
                                        <p:tav tm="0">
                                          <p:val>
                                            <p:strVal val="0"/>
                                          </p:val>
                                        </p:tav>
                                        <p:tav tm="100000">
                                          <p:val>
                                            <p:strVal val="#ppt_w"/>
                                          </p:val>
                                        </p:tav>
                                      </p:tavLst>
                                    </p:anim>
                                    <p:anim calcmode="lin" valueType="num">
                                      <p:cBhvr additive="base">
                                        <p:cTn id="12" dur="500"/>
                                        <p:tgtEl>
                                          <p:spTgt spid="192"/>
                                        </p:tgtEl>
                                        <p:attrNameLst>
                                          <p:attrName>ppt_h</p:attrName>
                                        </p:attrNameLst>
                                      </p:cBhvr>
                                      <p:tavLst>
                                        <p:tav tm="0">
                                          <p:val>
                                            <p:strVal val="0"/>
                                          </p:val>
                                        </p:tav>
                                        <p:tav tm="100000">
                                          <p:val>
                                            <p:strVal val="#ppt_h"/>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500"/>
                                        <p:tgtEl>
                                          <p:spTgt spid="17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98"/>
                                        </p:tgtEl>
                                        <p:attrNameLst>
                                          <p:attrName>style.visibility</p:attrName>
                                        </p:attrNameLst>
                                      </p:cBhvr>
                                      <p:to>
                                        <p:strVal val="visible"/>
                                      </p:to>
                                    </p:set>
                                    <p:animEffect transition="in" filter="fade">
                                      <p:cBhvr>
                                        <p:cTn id="20" dur="500"/>
                                        <p:tgtEl>
                                          <p:spTgt spid="198"/>
                                        </p:tgtEl>
                                      </p:cBhvr>
                                    </p:animEffect>
                                  </p:childTnLst>
                                </p:cTn>
                              </p:par>
                            </p:childTnLst>
                          </p:cTn>
                        </p:par>
                        <p:par>
                          <p:cTn id="21" fill="hold">
                            <p:stCondLst>
                              <p:cond delay="1500"/>
                            </p:stCondLst>
                            <p:childTnLst>
                              <p:par>
                                <p:cTn id="22" presetID="23" presetClass="entr" presetSubtype="16" fill="hold" nodeType="afterEffect">
                                  <p:stCondLst>
                                    <p:cond delay="0"/>
                                  </p:stCondLst>
                                  <p:childTnLst>
                                    <p:set>
                                      <p:cBhvr>
                                        <p:cTn id="23" dur="1" fill="hold">
                                          <p:stCondLst>
                                            <p:cond delay="0"/>
                                          </p:stCondLst>
                                        </p:cTn>
                                        <p:tgtEl>
                                          <p:spTgt spid="176"/>
                                        </p:tgtEl>
                                        <p:attrNameLst>
                                          <p:attrName>style.visibility</p:attrName>
                                        </p:attrNameLst>
                                      </p:cBhvr>
                                      <p:to>
                                        <p:strVal val="visible"/>
                                      </p:to>
                                    </p:set>
                                    <p:anim calcmode="lin" valueType="num">
                                      <p:cBhvr additive="base">
                                        <p:cTn id="24" dur="500"/>
                                        <p:tgtEl>
                                          <p:spTgt spid="176"/>
                                        </p:tgtEl>
                                        <p:attrNameLst>
                                          <p:attrName>ppt_w</p:attrName>
                                        </p:attrNameLst>
                                      </p:cBhvr>
                                      <p:tavLst>
                                        <p:tav tm="0">
                                          <p:val>
                                            <p:strVal val="0"/>
                                          </p:val>
                                        </p:tav>
                                        <p:tav tm="100000">
                                          <p:val>
                                            <p:strVal val="#ppt_w"/>
                                          </p:val>
                                        </p:tav>
                                      </p:tavLst>
                                    </p:anim>
                                    <p:anim calcmode="lin" valueType="num">
                                      <p:cBhvr additive="base">
                                        <p:cTn id="25" dur="500"/>
                                        <p:tgtEl>
                                          <p:spTgt spid="176"/>
                                        </p:tgtEl>
                                        <p:attrNameLst>
                                          <p:attrName>ppt_h</p:attrName>
                                        </p:attrNameLst>
                                      </p:cBhvr>
                                      <p:tavLst>
                                        <p:tav tm="0">
                                          <p:val>
                                            <p:str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180"/>
                                        </p:tgtEl>
                                        <p:attrNameLst>
                                          <p:attrName>style.visibility</p:attrName>
                                        </p:attrNameLst>
                                      </p:cBhvr>
                                      <p:to>
                                        <p:strVal val="visible"/>
                                      </p:to>
                                    </p:set>
                                    <p:anim calcmode="lin" valueType="num">
                                      <p:cBhvr additive="base">
                                        <p:cTn id="28" dur="500"/>
                                        <p:tgtEl>
                                          <p:spTgt spid="180"/>
                                        </p:tgtEl>
                                        <p:attrNameLst>
                                          <p:attrName>ppt_w</p:attrName>
                                        </p:attrNameLst>
                                      </p:cBhvr>
                                      <p:tavLst>
                                        <p:tav tm="0">
                                          <p:val>
                                            <p:strVal val="0"/>
                                          </p:val>
                                        </p:tav>
                                        <p:tav tm="100000">
                                          <p:val>
                                            <p:strVal val="#ppt_w"/>
                                          </p:val>
                                        </p:tav>
                                      </p:tavLst>
                                    </p:anim>
                                    <p:anim calcmode="lin" valueType="num">
                                      <p:cBhvr additive="base">
                                        <p:cTn id="29" dur="500"/>
                                        <p:tgtEl>
                                          <p:spTgt spid="180"/>
                                        </p:tgtEl>
                                        <p:attrNameLst>
                                          <p:attrName>ppt_h</p:attrName>
                                        </p:attrNameLst>
                                      </p:cBhvr>
                                      <p:tavLst>
                                        <p:tav tm="0">
                                          <p:val>
                                            <p:strVal val="0"/>
                                          </p:val>
                                        </p:tav>
                                        <p:tav tm="100000">
                                          <p:val>
                                            <p:strVal val="#ppt_h"/>
                                          </p:val>
                                        </p:tav>
                                      </p:tavLst>
                                    </p:anim>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96"/>
                                        </p:tgtEl>
                                        <p:attrNameLst>
                                          <p:attrName>style.visibility</p:attrName>
                                        </p:attrNameLst>
                                      </p:cBhvr>
                                      <p:to>
                                        <p:strVal val="visible"/>
                                      </p:to>
                                    </p:set>
                                    <p:animEffect transition="in" filter="fade">
                                      <p:cBhvr>
                                        <p:cTn id="33" dur="500"/>
                                        <p:tgtEl>
                                          <p:spTgt spid="196"/>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00"/>
                                        </p:tgtEl>
                                        <p:attrNameLst>
                                          <p:attrName>style.visibility</p:attrName>
                                        </p:attrNameLst>
                                      </p:cBhvr>
                                      <p:to>
                                        <p:strVal val="visible"/>
                                      </p:to>
                                    </p:set>
                                    <p:animEffect transition="in" filter="fade">
                                      <p:cBhvr>
                                        <p:cTn id="37" dur="500"/>
                                        <p:tgtEl>
                                          <p:spTgt spid="200"/>
                                        </p:tgtEl>
                                      </p:cBhvr>
                                    </p:animEffect>
                                  </p:childTnLst>
                                </p:cTn>
                              </p:par>
                            </p:childTnLst>
                          </p:cTn>
                        </p:par>
                        <p:par>
                          <p:cTn id="38" fill="hold">
                            <p:stCondLst>
                              <p:cond delay="3000"/>
                            </p:stCondLst>
                            <p:childTnLst>
                              <p:par>
                                <p:cTn id="39" presetID="23" presetClass="entr" presetSubtype="16" fill="hold" nodeType="afterEffect">
                                  <p:stCondLst>
                                    <p:cond delay="0"/>
                                  </p:stCondLst>
                                  <p:childTnLst>
                                    <p:set>
                                      <p:cBhvr>
                                        <p:cTn id="40" dur="1" fill="hold">
                                          <p:stCondLst>
                                            <p:cond delay="0"/>
                                          </p:stCondLst>
                                        </p:cTn>
                                        <p:tgtEl>
                                          <p:spTgt spid="177"/>
                                        </p:tgtEl>
                                        <p:attrNameLst>
                                          <p:attrName>style.visibility</p:attrName>
                                        </p:attrNameLst>
                                      </p:cBhvr>
                                      <p:to>
                                        <p:strVal val="visible"/>
                                      </p:to>
                                    </p:set>
                                    <p:anim calcmode="lin" valueType="num">
                                      <p:cBhvr additive="base">
                                        <p:cTn id="41" dur="500"/>
                                        <p:tgtEl>
                                          <p:spTgt spid="177"/>
                                        </p:tgtEl>
                                        <p:attrNameLst>
                                          <p:attrName>ppt_w</p:attrName>
                                        </p:attrNameLst>
                                      </p:cBhvr>
                                      <p:tavLst>
                                        <p:tav tm="0">
                                          <p:val>
                                            <p:strVal val="0"/>
                                          </p:val>
                                        </p:tav>
                                        <p:tav tm="100000">
                                          <p:val>
                                            <p:strVal val="#ppt_w"/>
                                          </p:val>
                                        </p:tav>
                                      </p:tavLst>
                                    </p:anim>
                                    <p:anim calcmode="lin" valueType="num">
                                      <p:cBhvr additive="base">
                                        <p:cTn id="42" dur="500"/>
                                        <p:tgtEl>
                                          <p:spTgt spid="177"/>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185"/>
                                        </p:tgtEl>
                                        <p:attrNameLst>
                                          <p:attrName>style.visibility</p:attrName>
                                        </p:attrNameLst>
                                      </p:cBhvr>
                                      <p:to>
                                        <p:strVal val="visible"/>
                                      </p:to>
                                    </p:set>
                                    <p:anim calcmode="lin" valueType="num">
                                      <p:cBhvr additive="base">
                                        <p:cTn id="45" dur="500"/>
                                        <p:tgtEl>
                                          <p:spTgt spid="185"/>
                                        </p:tgtEl>
                                        <p:attrNameLst>
                                          <p:attrName>ppt_w</p:attrName>
                                        </p:attrNameLst>
                                      </p:cBhvr>
                                      <p:tavLst>
                                        <p:tav tm="0">
                                          <p:val>
                                            <p:strVal val="0"/>
                                          </p:val>
                                        </p:tav>
                                        <p:tav tm="100000">
                                          <p:val>
                                            <p:strVal val="#ppt_w"/>
                                          </p:val>
                                        </p:tav>
                                      </p:tavLst>
                                    </p:anim>
                                    <p:anim calcmode="lin" valueType="num">
                                      <p:cBhvr additive="base">
                                        <p:cTn id="46" dur="500"/>
                                        <p:tgtEl>
                                          <p:spTgt spid="185"/>
                                        </p:tgtEl>
                                        <p:attrNameLst>
                                          <p:attrName>ppt_h</p:attrName>
                                        </p:attrNameLst>
                                      </p:cBhvr>
                                      <p:tavLst>
                                        <p:tav tm="0">
                                          <p:val>
                                            <p:strVal val="0"/>
                                          </p:val>
                                        </p:tav>
                                        <p:tav tm="100000">
                                          <p:val>
                                            <p:strVal val="#ppt_h"/>
                                          </p:val>
                                        </p:tav>
                                      </p:tavLst>
                                    </p:anim>
                                  </p:childTnLst>
                                </p:cTn>
                              </p:par>
                            </p:childTnLst>
                          </p:cTn>
                        </p:par>
                        <p:par>
                          <p:cTn id="47" fill="hold">
                            <p:stCondLst>
                              <p:cond delay="3500"/>
                            </p:stCondLst>
                            <p:childTnLst>
                              <p:par>
                                <p:cTn id="48" presetID="10" presetClass="entr" presetSubtype="0" fill="hold" nodeType="afterEffect">
                                  <p:stCondLst>
                                    <p:cond delay="0"/>
                                  </p:stCondLst>
                                  <p:childTnLst>
                                    <p:set>
                                      <p:cBhvr>
                                        <p:cTn id="49" dur="1" fill="hold">
                                          <p:stCondLst>
                                            <p:cond delay="0"/>
                                          </p:stCondLst>
                                        </p:cTn>
                                        <p:tgtEl>
                                          <p:spTgt spid="195"/>
                                        </p:tgtEl>
                                        <p:attrNameLst>
                                          <p:attrName>style.visibility</p:attrName>
                                        </p:attrNameLst>
                                      </p:cBhvr>
                                      <p:to>
                                        <p:strVal val="visible"/>
                                      </p:to>
                                    </p:set>
                                    <p:animEffect transition="in" filter="fade">
                                      <p:cBhvr>
                                        <p:cTn id="50" dur="500"/>
                                        <p:tgtEl>
                                          <p:spTgt spid="195"/>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199"/>
                                        </p:tgtEl>
                                        <p:attrNameLst>
                                          <p:attrName>style.visibility</p:attrName>
                                        </p:attrNameLst>
                                      </p:cBhvr>
                                      <p:to>
                                        <p:strVal val="visible"/>
                                      </p:to>
                                    </p:set>
                                    <p:animEffect transition="in" filter="fade">
                                      <p:cBhvr>
                                        <p:cTn id="54" dur="500"/>
                                        <p:tgtEl>
                                          <p:spTgt spid="199"/>
                                        </p:tgtEl>
                                      </p:cBhvr>
                                    </p:animEffect>
                                  </p:childTnLst>
                                </p:cTn>
                              </p:par>
                              <p:par>
                                <p:cTn id="55" presetID="23" presetClass="entr" presetSubtype="16" fill="hold" nodeType="withEffect">
                                  <p:stCondLst>
                                    <p:cond delay="0"/>
                                  </p:stCondLst>
                                  <p:childTnLst>
                                    <p:set>
                                      <p:cBhvr>
                                        <p:cTn id="56" dur="1" fill="hold">
                                          <p:stCondLst>
                                            <p:cond delay="0"/>
                                          </p:stCondLst>
                                        </p:cTn>
                                        <p:tgtEl>
                                          <p:spTgt spid="184"/>
                                        </p:tgtEl>
                                        <p:attrNameLst>
                                          <p:attrName>style.visibility</p:attrName>
                                        </p:attrNameLst>
                                      </p:cBhvr>
                                      <p:to>
                                        <p:strVal val="visible"/>
                                      </p:to>
                                    </p:set>
                                    <p:anim calcmode="lin" valueType="num">
                                      <p:cBhvr additive="base">
                                        <p:cTn id="57" dur="500"/>
                                        <p:tgtEl>
                                          <p:spTgt spid="184"/>
                                        </p:tgtEl>
                                        <p:attrNameLst>
                                          <p:attrName>ppt_w</p:attrName>
                                        </p:attrNameLst>
                                      </p:cBhvr>
                                      <p:tavLst>
                                        <p:tav tm="0">
                                          <p:val>
                                            <p:strVal val="0"/>
                                          </p:val>
                                        </p:tav>
                                        <p:tav tm="100000">
                                          <p:val>
                                            <p:strVal val="#ppt_w"/>
                                          </p:val>
                                        </p:tav>
                                      </p:tavLst>
                                    </p:anim>
                                    <p:anim calcmode="lin" valueType="num">
                                      <p:cBhvr additive="base">
                                        <p:cTn id="58" dur="500"/>
                                        <p:tgtEl>
                                          <p:spTgt spid="184"/>
                                        </p:tgtEl>
                                        <p:attrNameLst>
                                          <p:attrName>ppt_h</p:attrName>
                                        </p:attrNameLst>
                                      </p:cBhvr>
                                      <p:tavLst>
                                        <p:tav tm="0">
                                          <p:val>
                                            <p:strVal val="0"/>
                                          </p:val>
                                        </p:tav>
                                        <p:tav tm="100000">
                                          <p:val>
                                            <p:strVal val="#ppt_h"/>
                                          </p:val>
                                        </p:tav>
                                      </p:tavLst>
                                    </p:anim>
                                  </p:childTnLst>
                                </p:cTn>
                              </p:par>
                            </p:childTnLst>
                          </p:cTn>
                        </p:par>
                        <p:par>
                          <p:cTn id="59" fill="hold">
                            <p:stCondLst>
                              <p:cond delay="4500"/>
                            </p:stCondLst>
                            <p:childTnLst>
                              <p:par>
                                <p:cTn id="60" presetID="10" presetClass="entr" presetSubtype="0" fill="hold" nodeType="afterEffect">
                                  <p:stCondLst>
                                    <p:cond delay="0"/>
                                  </p:stCondLst>
                                  <p:childTnLst>
                                    <p:set>
                                      <p:cBhvr>
                                        <p:cTn id="61" dur="1" fill="hold">
                                          <p:stCondLst>
                                            <p:cond delay="0"/>
                                          </p:stCondLst>
                                        </p:cTn>
                                        <p:tgtEl>
                                          <p:spTgt spid="178"/>
                                        </p:tgtEl>
                                        <p:attrNameLst>
                                          <p:attrName>style.visibility</p:attrName>
                                        </p:attrNameLst>
                                      </p:cBhvr>
                                      <p:to>
                                        <p:strVal val="visible"/>
                                      </p:to>
                                    </p:set>
                                    <p:animEffect transition="in" filter="fade">
                                      <p:cBhvr>
                                        <p:cTn id="62" dur="500"/>
                                        <p:tgtEl>
                                          <p:spTgt spid="178"/>
                                        </p:tgtEl>
                                      </p:cBhvr>
                                    </p:animEffect>
                                  </p:childTnLst>
                                </p:cTn>
                              </p:par>
                            </p:childTnLst>
                          </p:cTn>
                        </p:par>
                        <p:par>
                          <p:cTn id="63" fill="hold">
                            <p:stCondLst>
                              <p:cond delay="5000"/>
                            </p:stCondLst>
                            <p:childTnLst>
                              <p:par>
                                <p:cTn id="64" presetID="10" presetClass="entr" presetSubtype="0" fill="hold" nodeType="afterEffect">
                                  <p:stCondLst>
                                    <p:cond delay="0"/>
                                  </p:stCondLst>
                                  <p:childTnLst>
                                    <p:set>
                                      <p:cBhvr>
                                        <p:cTn id="65" dur="1" fill="hold">
                                          <p:stCondLst>
                                            <p:cond delay="0"/>
                                          </p:stCondLst>
                                        </p:cTn>
                                        <p:tgtEl>
                                          <p:spTgt spid="197"/>
                                        </p:tgtEl>
                                        <p:attrNameLst>
                                          <p:attrName>style.visibility</p:attrName>
                                        </p:attrNameLst>
                                      </p:cBhvr>
                                      <p:to>
                                        <p:strVal val="visible"/>
                                      </p:to>
                                    </p:set>
                                    <p:animEffect transition="in" filter="fade">
                                      <p:cBhvr>
                                        <p:cTn id="66"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8"/>
          <p:cNvSpPr/>
          <p:nvPr/>
        </p:nvSpPr>
        <p:spPr>
          <a:xfrm>
            <a:off x="0" y="5263788"/>
            <a:ext cx="12192000" cy="1594211"/>
          </a:xfrm>
          <a:prstGeom prst="rect">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214" name="Google Shape;214;p18"/>
          <p:cNvGrpSpPr/>
          <p:nvPr/>
        </p:nvGrpSpPr>
        <p:grpSpPr>
          <a:xfrm>
            <a:off x="4939660" y="3668556"/>
            <a:ext cx="2218271" cy="1660529"/>
            <a:chOff x="3435347" y="2114551"/>
            <a:chExt cx="1663703" cy="1245397"/>
          </a:xfrm>
        </p:grpSpPr>
        <p:sp>
          <p:nvSpPr>
            <p:cNvPr id="215" name="Google Shape;215;p18"/>
            <p:cNvSpPr/>
            <p:nvPr/>
          </p:nvSpPr>
          <p:spPr>
            <a:xfrm rot="-5400000">
              <a:off x="4060427" y="2321323"/>
              <a:ext cx="1245396" cy="831851"/>
            </a:xfrm>
            <a:custGeom>
              <a:avLst/>
              <a:gdLst/>
              <a:ahLst/>
              <a:cxnLst/>
              <a:rect l="l" t="t" r="r" b="b"/>
              <a:pathLst>
                <a:path w="1245396" h="831851" extrusionOk="0">
                  <a:moveTo>
                    <a:pt x="1245396" y="1"/>
                  </a:moveTo>
                  <a:lnTo>
                    <a:pt x="1062946" y="831851"/>
                  </a:lnTo>
                  <a:lnTo>
                    <a:pt x="191295" y="831851"/>
                  </a:lnTo>
                  <a:lnTo>
                    <a:pt x="191295" y="831851"/>
                  </a:lnTo>
                  <a:lnTo>
                    <a:pt x="0" y="831851"/>
                  </a:lnTo>
                  <a:lnTo>
                    <a:pt x="328499" y="0"/>
                  </a:lnTo>
                  <a:lnTo>
                    <a:pt x="1245395" y="0"/>
                  </a:lnTo>
                  <a:lnTo>
                    <a:pt x="1245394" y="1"/>
                  </a:lnTo>
                  <a:close/>
                </a:path>
              </a:pathLst>
            </a:custGeom>
            <a:gradFill>
              <a:gsLst>
                <a:gs pos="0">
                  <a:srgbClr val="868686"/>
                </a:gs>
                <a:gs pos="50000">
                  <a:srgbClr val="C2C2C2"/>
                </a:gs>
                <a:gs pos="100000">
                  <a:srgbClr val="E8E8E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entury Gothic"/>
                <a:buNone/>
              </a:pPr>
              <a:endParaRPr sz="2400" b="0" i="0" u="none" strike="noStrike" cap="none">
                <a:solidFill>
                  <a:srgbClr val="FFFFFF"/>
                </a:solidFill>
                <a:latin typeface="Century Gothic"/>
                <a:ea typeface="Century Gothic"/>
                <a:cs typeface="Century Gothic"/>
                <a:sym typeface="Century Gothic"/>
              </a:endParaRPr>
            </a:p>
          </p:txBody>
        </p:sp>
        <p:sp>
          <p:nvSpPr>
            <p:cNvPr id="216" name="Google Shape;216;p18"/>
            <p:cNvSpPr/>
            <p:nvPr/>
          </p:nvSpPr>
          <p:spPr>
            <a:xfrm rot="5400000" flipH="1">
              <a:off x="3228575" y="2321324"/>
              <a:ext cx="1245396" cy="831851"/>
            </a:xfrm>
            <a:custGeom>
              <a:avLst/>
              <a:gdLst/>
              <a:ahLst/>
              <a:cxnLst/>
              <a:rect l="l" t="t" r="r" b="b"/>
              <a:pathLst>
                <a:path w="1245396" h="831851" extrusionOk="0">
                  <a:moveTo>
                    <a:pt x="1245396" y="1"/>
                  </a:moveTo>
                  <a:lnTo>
                    <a:pt x="1245394" y="1"/>
                  </a:lnTo>
                  <a:lnTo>
                    <a:pt x="1245395" y="0"/>
                  </a:lnTo>
                  <a:lnTo>
                    <a:pt x="328499" y="0"/>
                  </a:lnTo>
                  <a:lnTo>
                    <a:pt x="0" y="831851"/>
                  </a:lnTo>
                  <a:lnTo>
                    <a:pt x="191295" y="831851"/>
                  </a:lnTo>
                  <a:lnTo>
                    <a:pt x="191295" y="831851"/>
                  </a:lnTo>
                  <a:lnTo>
                    <a:pt x="1062946" y="831851"/>
                  </a:lnTo>
                  <a:close/>
                </a:path>
              </a:pathLst>
            </a:custGeom>
            <a:gradFill>
              <a:gsLst>
                <a:gs pos="0">
                  <a:srgbClr val="868686"/>
                </a:gs>
                <a:gs pos="50000">
                  <a:srgbClr val="C2C2C2"/>
                </a:gs>
                <a:gs pos="100000">
                  <a:srgbClr val="E8E8E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entury Gothic"/>
                <a:buNone/>
              </a:pPr>
              <a:endParaRPr sz="2400" b="0" i="0" u="none" strike="noStrike" cap="none">
                <a:solidFill>
                  <a:srgbClr val="FFFFFF"/>
                </a:solidFill>
                <a:latin typeface="Century Gothic"/>
                <a:ea typeface="Century Gothic"/>
                <a:cs typeface="Century Gothic"/>
                <a:sym typeface="Century Gothic"/>
              </a:endParaRPr>
            </a:p>
          </p:txBody>
        </p:sp>
      </p:grpSp>
      <p:sp>
        <p:nvSpPr>
          <p:cNvPr id="217" name="Google Shape;217;p18"/>
          <p:cNvSpPr/>
          <p:nvPr/>
        </p:nvSpPr>
        <p:spPr>
          <a:xfrm rot="-237816">
            <a:off x="5578896" y="2435035"/>
            <a:ext cx="1879599" cy="1883833"/>
          </a:xfrm>
          <a:custGeom>
            <a:avLst/>
            <a:gdLst/>
            <a:ahLst/>
            <a:cxnLst/>
            <a:rect l="l" t="t" r="r" b="b"/>
            <a:pathLst>
              <a:path w="372" h="374" extrusionOk="0">
                <a:moveTo>
                  <a:pt x="372" y="0"/>
                </a:moveTo>
                <a:cubicBezTo>
                  <a:pt x="372" y="76"/>
                  <a:pt x="372" y="76"/>
                  <a:pt x="372" y="76"/>
                </a:cubicBezTo>
                <a:cubicBezTo>
                  <a:pt x="372" y="76"/>
                  <a:pt x="104" y="34"/>
                  <a:pt x="144" y="366"/>
                </a:cubicBezTo>
                <a:cubicBezTo>
                  <a:pt x="75" y="374"/>
                  <a:pt x="75" y="374"/>
                  <a:pt x="75" y="374"/>
                </a:cubicBezTo>
                <a:cubicBezTo>
                  <a:pt x="75" y="374"/>
                  <a:pt x="0" y="0"/>
                  <a:pt x="372" y="0"/>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rgbClr val="262626"/>
              </a:solidFill>
              <a:latin typeface="Century Gothic"/>
              <a:ea typeface="Century Gothic"/>
              <a:cs typeface="Century Gothic"/>
              <a:sym typeface="Century Gothic"/>
            </a:endParaRPr>
          </a:p>
        </p:txBody>
      </p:sp>
      <p:sp>
        <p:nvSpPr>
          <p:cNvPr id="218" name="Google Shape;218;p18"/>
          <p:cNvSpPr/>
          <p:nvPr/>
        </p:nvSpPr>
        <p:spPr>
          <a:xfrm rot="920141">
            <a:off x="5720441" y="3183455"/>
            <a:ext cx="1879599" cy="1883833"/>
          </a:xfrm>
          <a:custGeom>
            <a:avLst/>
            <a:gdLst/>
            <a:ahLst/>
            <a:cxnLst/>
            <a:rect l="l" t="t" r="r" b="b"/>
            <a:pathLst>
              <a:path w="372" h="374" extrusionOk="0">
                <a:moveTo>
                  <a:pt x="372" y="0"/>
                </a:moveTo>
                <a:cubicBezTo>
                  <a:pt x="372" y="76"/>
                  <a:pt x="372" y="76"/>
                  <a:pt x="372" y="76"/>
                </a:cubicBezTo>
                <a:cubicBezTo>
                  <a:pt x="372" y="76"/>
                  <a:pt x="104" y="34"/>
                  <a:pt x="144" y="366"/>
                </a:cubicBezTo>
                <a:cubicBezTo>
                  <a:pt x="75" y="374"/>
                  <a:pt x="75" y="374"/>
                  <a:pt x="75" y="374"/>
                </a:cubicBezTo>
                <a:cubicBezTo>
                  <a:pt x="75" y="374"/>
                  <a:pt x="0" y="0"/>
                  <a:pt x="372" y="0"/>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rgbClr val="262626"/>
              </a:solidFill>
              <a:latin typeface="Century Gothic"/>
              <a:ea typeface="Century Gothic"/>
              <a:cs typeface="Century Gothic"/>
              <a:sym typeface="Century Gothic"/>
            </a:endParaRPr>
          </a:p>
        </p:txBody>
      </p:sp>
      <p:sp>
        <p:nvSpPr>
          <p:cNvPr id="219" name="Google Shape;219;p18"/>
          <p:cNvSpPr/>
          <p:nvPr/>
        </p:nvSpPr>
        <p:spPr>
          <a:xfrm rot="237816" flipH="1">
            <a:off x="4639096" y="2435035"/>
            <a:ext cx="1879599" cy="1883833"/>
          </a:xfrm>
          <a:custGeom>
            <a:avLst/>
            <a:gdLst/>
            <a:ahLst/>
            <a:cxnLst/>
            <a:rect l="l" t="t" r="r" b="b"/>
            <a:pathLst>
              <a:path w="372" h="374" extrusionOk="0">
                <a:moveTo>
                  <a:pt x="372" y="0"/>
                </a:moveTo>
                <a:cubicBezTo>
                  <a:pt x="372" y="76"/>
                  <a:pt x="372" y="76"/>
                  <a:pt x="372" y="76"/>
                </a:cubicBezTo>
                <a:cubicBezTo>
                  <a:pt x="372" y="76"/>
                  <a:pt x="104" y="34"/>
                  <a:pt x="144" y="366"/>
                </a:cubicBezTo>
                <a:cubicBezTo>
                  <a:pt x="75" y="374"/>
                  <a:pt x="75" y="374"/>
                  <a:pt x="75" y="374"/>
                </a:cubicBezTo>
                <a:cubicBezTo>
                  <a:pt x="75" y="374"/>
                  <a:pt x="0" y="0"/>
                  <a:pt x="372" y="0"/>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rgbClr val="262626"/>
              </a:solidFill>
              <a:latin typeface="Century Gothic"/>
              <a:ea typeface="Century Gothic"/>
              <a:cs typeface="Century Gothic"/>
              <a:sym typeface="Century Gothic"/>
            </a:endParaRPr>
          </a:p>
        </p:txBody>
      </p:sp>
      <p:sp>
        <p:nvSpPr>
          <p:cNvPr id="220" name="Google Shape;220;p18"/>
          <p:cNvSpPr/>
          <p:nvPr/>
        </p:nvSpPr>
        <p:spPr>
          <a:xfrm rot="-920141" flipH="1">
            <a:off x="4497551" y="3183455"/>
            <a:ext cx="1879599" cy="1883833"/>
          </a:xfrm>
          <a:custGeom>
            <a:avLst/>
            <a:gdLst/>
            <a:ahLst/>
            <a:cxnLst/>
            <a:rect l="l" t="t" r="r" b="b"/>
            <a:pathLst>
              <a:path w="372" h="374" extrusionOk="0">
                <a:moveTo>
                  <a:pt x="372" y="0"/>
                </a:moveTo>
                <a:cubicBezTo>
                  <a:pt x="372" y="76"/>
                  <a:pt x="372" y="76"/>
                  <a:pt x="372" y="76"/>
                </a:cubicBezTo>
                <a:cubicBezTo>
                  <a:pt x="372" y="76"/>
                  <a:pt x="104" y="34"/>
                  <a:pt x="144" y="366"/>
                </a:cubicBezTo>
                <a:cubicBezTo>
                  <a:pt x="75" y="374"/>
                  <a:pt x="75" y="374"/>
                  <a:pt x="75" y="374"/>
                </a:cubicBezTo>
                <a:cubicBezTo>
                  <a:pt x="75" y="374"/>
                  <a:pt x="0" y="0"/>
                  <a:pt x="372" y="0"/>
                </a:cubicBezTo>
                <a:close/>
              </a:path>
            </a:pathLst>
          </a:custGeom>
          <a:solidFill>
            <a:schemeClr val="lt1"/>
          </a:solidFill>
          <a:ln>
            <a:noFill/>
          </a:ln>
          <a:effectLst>
            <a:outerShdw blurRad="63500" sx="102000" sy="102000" algn="ctr" rotWithShape="0">
              <a:srgbClr val="000000">
                <a:alpha val="40000"/>
              </a:srgbClr>
            </a:outerShdw>
          </a:effectLst>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rgbClr val="262626"/>
              </a:solidFill>
              <a:latin typeface="Century Gothic"/>
              <a:ea typeface="Century Gothic"/>
              <a:cs typeface="Century Gothic"/>
              <a:sym typeface="Century Gothic"/>
            </a:endParaRPr>
          </a:p>
        </p:txBody>
      </p:sp>
      <p:grpSp>
        <p:nvGrpSpPr>
          <p:cNvPr id="221" name="Google Shape;221;p18"/>
          <p:cNvGrpSpPr/>
          <p:nvPr/>
        </p:nvGrpSpPr>
        <p:grpSpPr>
          <a:xfrm>
            <a:off x="4939662" y="3915148"/>
            <a:ext cx="2218268" cy="1854204"/>
            <a:chOff x="3740150" y="2705895"/>
            <a:chExt cx="1663701" cy="1390653"/>
          </a:xfrm>
        </p:grpSpPr>
        <p:sp>
          <p:nvSpPr>
            <p:cNvPr id="222" name="Google Shape;222;p18"/>
            <p:cNvSpPr/>
            <p:nvPr/>
          </p:nvSpPr>
          <p:spPr>
            <a:xfrm rot="5400000" flipH="1">
              <a:off x="4292600" y="2985296"/>
              <a:ext cx="1390652" cy="831851"/>
            </a:xfrm>
            <a:custGeom>
              <a:avLst/>
              <a:gdLst/>
              <a:ahLst/>
              <a:cxnLst/>
              <a:rect l="l" t="t" r="r" b="b"/>
              <a:pathLst>
                <a:path w="1390652" h="831851" extrusionOk="0">
                  <a:moveTo>
                    <a:pt x="1390652" y="1"/>
                  </a:moveTo>
                  <a:lnTo>
                    <a:pt x="1390650" y="1"/>
                  </a:lnTo>
                  <a:lnTo>
                    <a:pt x="1390651" y="0"/>
                  </a:lnTo>
                  <a:lnTo>
                    <a:pt x="328498" y="0"/>
                  </a:lnTo>
                  <a:lnTo>
                    <a:pt x="0" y="831851"/>
                  </a:lnTo>
                  <a:lnTo>
                    <a:pt x="336551" y="831851"/>
                  </a:lnTo>
                  <a:lnTo>
                    <a:pt x="336551" y="831851"/>
                  </a:lnTo>
                  <a:lnTo>
                    <a:pt x="1208202" y="831851"/>
                  </a:lnTo>
                  <a:close/>
                </a:path>
              </a:pathLst>
            </a:custGeom>
            <a:solidFill>
              <a:srgbClr val="9292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entury Gothic"/>
                <a:buNone/>
              </a:pPr>
              <a:endParaRPr sz="2400" b="0" i="0" u="none" strike="noStrike" cap="none">
                <a:solidFill>
                  <a:srgbClr val="FFFFFF"/>
                </a:solidFill>
                <a:latin typeface="Century Gothic"/>
                <a:ea typeface="Century Gothic"/>
                <a:cs typeface="Century Gothic"/>
                <a:sym typeface="Century Gothic"/>
              </a:endParaRPr>
            </a:p>
          </p:txBody>
        </p:sp>
        <p:sp>
          <p:nvSpPr>
            <p:cNvPr id="223" name="Google Shape;223;p18"/>
            <p:cNvSpPr/>
            <p:nvPr/>
          </p:nvSpPr>
          <p:spPr>
            <a:xfrm rot="-5400000">
              <a:off x="3460750" y="2985295"/>
              <a:ext cx="1390652" cy="831851"/>
            </a:xfrm>
            <a:custGeom>
              <a:avLst/>
              <a:gdLst/>
              <a:ahLst/>
              <a:cxnLst/>
              <a:rect l="l" t="t" r="r" b="b"/>
              <a:pathLst>
                <a:path w="1390652" h="831851" extrusionOk="0">
                  <a:moveTo>
                    <a:pt x="1390652" y="1"/>
                  </a:moveTo>
                  <a:lnTo>
                    <a:pt x="1208202" y="831851"/>
                  </a:lnTo>
                  <a:lnTo>
                    <a:pt x="336551" y="831851"/>
                  </a:lnTo>
                  <a:lnTo>
                    <a:pt x="336551" y="831851"/>
                  </a:lnTo>
                  <a:lnTo>
                    <a:pt x="0" y="831851"/>
                  </a:lnTo>
                  <a:lnTo>
                    <a:pt x="328498" y="0"/>
                  </a:lnTo>
                  <a:lnTo>
                    <a:pt x="1390651" y="0"/>
                  </a:lnTo>
                  <a:lnTo>
                    <a:pt x="1390650" y="1"/>
                  </a:lnTo>
                  <a:close/>
                </a:path>
              </a:pathLst>
            </a:custGeom>
            <a:solidFill>
              <a:srgbClr val="C8C8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entury Gothic"/>
                <a:buNone/>
              </a:pPr>
              <a:endParaRPr sz="2400" b="0" i="0" u="none" strike="noStrike" cap="none">
                <a:solidFill>
                  <a:srgbClr val="FFFFFF"/>
                </a:solidFill>
                <a:latin typeface="Century Gothic"/>
                <a:ea typeface="Century Gothic"/>
                <a:cs typeface="Century Gothic"/>
                <a:sym typeface="Century Gothic"/>
              </a:endParaRPr>
            </a:p>
          </p:txBody>
        </p:sp>
      </p:grpSp>
      <p:grpSp>
        <p:nvGrpSpPr>
          <p:cNvPr id="224" name="Google Shape;224;p18"/>
          <p:cNvGrpSpPr/>
          <p:nvPr/>
        </p:nvGrpSpPr>
        <p:grpSpPr>
          <a:xfrm>
            <a:off x="7579241" y="3378301"/>
            <a:ext cx="605909" cy="605909"/>
            <a:chOff x="762000" y="2017897"/>
            <a:chExt cx="484356" cy="484356"/>
          </a:xfrm>
        </p:grpSpPr>
        <p:sp>
          <p:nvSpPr>
            <p:cNvPr id="225" name="Google Shape;225;p18"/>
            <p:cNvSpPr/>
            <p:nvPr/>
          </p:nvSpPr>
          <p:spPr>
            <a:xfrm>
              <a:off x="762000" y="2017897"/>
              <a:ext cx="484356" cy="484356"/>
            </a:xfrm>
            <a:prstGeom prst="ellipse">
              <a:avLst/>
            </a:prstGeom>
            <a:solidFill>
              <a:srgbClr val="3B3838"/>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26" name="Google Shape;226;p18"/>
            <p:cNvSpPr/>
            <p:nvPr/>
          </p:nvSpPr>
          <p:spPr>
            <a:xfrm>
              <a:off x="780410" y="2036307"/>
              <a:ext cx="447539" cy="447539"/>
            </a:xfrm>
            <a:prstGeom prst="ellipse">
              <a:avLst/>
            </a:prstGeom>
            <a:noFill/>
            <a:ln w="12700" cap="flat" cmpd="sng">
              <a:solidFill>
                <a:schemeClr val="lt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entury Gothic"/>
                <a:buNone/>
              </a:pPr>
              <a:endParaRPr sz="2400" b="0" i="0" u="none" strike="noStrike" cap="none">
                <a:solidFill>
                  <a:srgbClr val="FFFFFF"/>
                </a:solidFill>
                <a:latin typeface="Century Gothic"/>
                <a:ea typeface="Century Gothic"/>
                <a:cs typeface="Century Gothic"/>
                <a:sym typeface="Century Gothic"/>
              </a:endParaRPr>
            </a:p>
          </p:txBody>
        </p:sp>
      </p:grpSp>
      <p:grpSp>
        <p:nvGrpSpPr>
          <p:cNvPr id="227" name="Google Shape;227;p18"/>
          <p:cNvGrpSpPr/>
          <p:nvPr/>
        </p:nvGrpSpPr>
        <p:grpSpPr>
          <a:xfrm>
            <a:off x="7221796" y="2248001"/>
            <a:ext cx="605909" cy="605909"/>
            <a:chOff x="762000" y="2017897"/>
            <a:chExt cx="484356" cy="484356"/>
          </a:xfrm>
        </p:grpSpPr>
        <p:sp>
          <p:nvSpPr>
            <p:cNvPr id="228" name="Google Shape;228;p18"/>
            <p:cNvSpPr/>
            <p:nvPr/>
          </p:nvSpPr>
          <p:spPr>
            <a:xfrm>
              <a:off x="762000" y="2017897"/>
              <a:ext cx="484356" cy="484356"/>
            </a:xfrm>
            <a:prstGeom prst="ellipse">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29" name="Google Shape;229;p18"/>
            <p:cNvSpPr/>
            <p:nvPr/>
          </p:nvSpPr>
          <p:spPr>
            <a:xfrm>
              <a:off x="780410" y="2036307"/>
              <a:ext cx="447539" cy="447539"/>
            </a:xfrm>
            <a:prstGeom prst="ellipse">
              <a:avLst/>
            </a:prstGeom>
            <a:noFill/>
            <a:ln w="9525" cap="flat" cmpd="sng">
              <a:solidFill>
                <a:schemeClr val="lt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entury Gothic"/>
                <a:buNone/>
              </a:pPr>
              <a:endParaRPr sz="2400" b="0" i="0" u="none" strike="noStrike" cap="none">
                <a:solidFill>
                  <a:srgbClr val="FFFFFF"/>
                </a:solidFill>
                <a:latin typeface="Century Gothic"/>
                <a:ea typeface="Century Gothic"/>
                <a:cs typeface="Century Gothic"/>
                <a:sym typeface="Century Gothic"/>
              </a:endParaRPr>
            </a:p>
          </p:txBody>
        </p:sp>
      </p:grpSp>
      <p:grpSp>
        <p:nvGrpSpPr>
          <p:cNvPr id="230" name="Google Shape;230;p18"/>
          <p:cNvGrpSpPr/>
          <p:nvPr/>
        </p:nvGrpSpPr>
        <p:grpSpPr>
          <a:xfrm>
            <a:off x="4262696" y="2254351"/>
            <a:ext cx="605909" cy="605909"/>
            <a:chOff x="762000" y="2017897"/>
            <a:chExt cx="484356" cy="484356"/>
          </a:xfrm>
        </p:grpSpPr>
        <p:sp>
          <p:nvSpPr>
            <p:cNvPr id="231" name="Google Shape;231;p18"/>
            <p:cNvSpPr/>
            <p:nvPr/>
          </p:nvSpPr>
          <p:spPr>
            <a:xfrm>
              <a:off x="762000" y="2017897"/>
              <a:ext cx="484356" cy="484356"/>
            </a:xfrm>
            <a:prstGeom prst="ellipse">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32" name="Google Shape;232;p18"/>
            <p:cNvSpPr/>
            <p:nvPr/>
          </p:nvSpPr>
          <p:spPr>
            <a:xfrm>
              <a:off x="780410" y="2036308"/>
              <a:ext cx="447539" cy="447539"/>
            </a:xfrm>
            <a:prstGeom prst="ellipse">
              <a:avLst/>
            </a:prstGeom>
            <a:noFill/>
            <a:ln w="127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entury Gothic"/>
                <a:buNone/>
              </a:pPr>
              <a:endParaRPr sz="2400" b="0" i="0" u="none" strike="noStrike" cap="none">
                <a:solidFill>
                  <a:srgbClr val="FFFFFF"/>
                </a:solidFill>
                <a:latin typeface="Century Gothic"/>
                <a:ea typeface="Century Gothic"/>
                <a:cs typeface="Century Gothic"/>
                <a:sym typeface="Century Gothic"/>
              </a:endParaRPr>
            </a:p>
          </p:txBody>
        </p:sp>
      </p:grpSp>
      <p:grpSp>
        <p:nvGrpSpPr>
          <p:cNvPr id="233" name="Google Shape;233;p18"/>
          <p:cNvGrpSpPr/>
          <p:nvPr/>
        </p:nvGrpSpPr>
        <p:grpSpPr>
          <a:xfrm>
            <a:off x="3917950" y="3371951"/>
            <a:ext cx="605909" cy="605909"/>
            <a:chOff x="762000" y="2017897"/>
            <a:chExt cx="484356" cy="484356"/>
          </a:xfrm>
        </p:grpSpPr>
        <p:sp>
          <p:nvSpPr>
            <p:cNvPr id="234" name="Google Shape;234;p18"/>
            <p:cNvSpPr/>
            <p:nvPr/>
          </p:nvSpPr>
          <p:spPr>
            <a:xfrm>
              <a:off x="762000" y="2017897"/>
              <a:ext cx="484356" cy="484356"/>
            </a:xfrm>
            <a:prstGeom prst="ellipse">
              <a:avLst/>
            </a:prstGeom>
            <a:solidFill>
              <a:srgbClr val="3B3838"/>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35" name="Google Shape;235;p18"/>
            <p:cNvSpPr/>
            <p:nvPr/>
          </p:nvSpPr>
          <p:spPr>
            <a:xfrm>
              <a:off x="780410" y="2036307"/>
              <a:ext cx="447539" cy="447539"/>
            </a:xfrm>
            <a:prstGeom prst="ellipse">
              <a:avLst/>
            </a:prstGeom>
            <a:noFill/>
            <a:ln w="127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entury Gothic"/>
                <a:buNone/>
              </a:pPr>
              <a:endParaRPr sz="2400" b="0" i="0" u="none" strike="noStrike" cap="none">
                <a:solidFill>
                  <a:srgbClr val="FFFFFF"/>
                </a:solidFill>
                <a:latin typeface="Century Gothic"/>
                <a:ea typeface="Century Gothic"/>
                <a:cs typeface="Century Gothic"/>
                <a:sym typeface="Century Gothic"/>
              </a:endParaRPr>
            </a:p>
          </p:txBody>
        </p:sp>
      </p:grpSp>
      <p:sp>
        <p:nvSpPr>
          <p:cNvPr id="236" name="Google Shape;236;p18"/>
          <p:cNvSpPr/>
          <p:nvPr/>
        </p:nvSpPr>
        <p:spPr>
          <a:xfrm>
            <a:off x="7735088" y="3543673"/>
            <a:ext cx="294217" cy="275167"/>
          </a:xfrm>
          <a:custGeom>
            <a:avLst/>
            <a:gdLst/>
            <a:ahLst/>
            <a:cxnLst/>
            <a:rect l="l" t="t" r="r" b="b"/>
            <a:pathLst>
              <a:path w="64" h="60" extrusionOk="0">
                <a:moveTo>
                  <a:pt x="63" y="20"/>
                </a:moveTo>
                <a:cubicBezTo>
                  <a:pt x="53" y="54"/>
                  <a:pt x="53" y="54"/>
                  <a:pt x="53" y="54"/>
                </a:cubicBezTo>
                <a:cubicBezTo>
                  <a:pt x="52" y="57"/>
                  <a:pt x="49" y="60"/>
                  <a:pt x="45" y="60"/>
                </a:cubicBezTo>
                <a:cubicBezTo>
                  <a:pt x="10" y="60"/>
                  <a:pt x="10" y="60"/>
                  <a:pt x="10" y="60"/>
                </a:cubicBezTo>
                <a:cubicBezTo>
                  <a:pt x="6" y="60"/>
                  <a:pt x="2" y="57"/>
                  <a:pt x="1" y="53"/>
                </a:cubicBezTo>
                <a:cubicBezTo>
                  <a:pt x="0" y="51"/>
                  <a:pt x="0" y="49"/>
                  <a:pt x="1" y="48"/>
                </a:cubicBezTo>
                <a:cubicBezTo>
                  <a:pt x="1" y="47"/>
                  <a:pt x="1" y="46"/>
                  <a:pt x="1" y="46"/>
                </a:cubicBezTo>
                <a:cubicBezTo>
                  <a:pt x="1" y="45"/>
                  <a:pt x="1" y="44"/>
                  <a:pt x="1" y="44"/>
                </a:cubicBezTo>
                <a:cubicBezTo>
                  <a:pt x="1" y="43"/>
                  <a:pt x="2" y="42"/>
                  <a:pt x="2" y="41"/>
                </a:cubicBezTo>
                <a:cubicBezTo>
                  <a:pt x="4" y="40"/>
                  <a:pt x="5" y="36"/>
                  <a:pt x="5" y="34"/>
                </a:cubicBezTo>
                <a:cubicBezTo>
                  <a:pt x="5" y="34"/>
                  <a:pt x="5" y="33"/>
                  <a:pt x="5" y="32"/>
                </a:cubicBezTo>
                <a:cubicBezTo>
                  <a:pt x="5" y="32"/>
                  <a:pt x="6" y="31"/>
                  <a:pt x="7" y="30"/>
                </a:cubicBezTo>
                <a:cubicBezTo>
                  <a:pt x="8" y="29"/>
                  <a:pt x="9" y="25"/>
                  <a:pt x="9" y="23"/>
                </a:cubicBezTo>
                <a:cubicBezTo>
                  <a:pt x="9" y="23"/>
                  <a:pt x="9" y="22"/>
                  <a:pt x="9" y="21"/>
                </a:cubicBezTo>
                <a:cubicBezTo>
                  <a:pt x="9" y="20"/>
                  <a:pt x="10" y="20"/>
                  <a:pt x="11" y="19"/>
                </a:cubicBezTo>
                <a:cubicBezTo>
                  <a:pt x="12" y="18"/>
                  <a:pt x="13" y="14"/>
                  <a:pt x="13" y="12"/>
                </a:cubicBezTo>
                <a:cubicBezTo>
                  <a:pt x="13" y="12"/>
                  <a:pt x="13" y="11"/>
                  <a:pt x="13" y="10"/>
                </a:cubicBezTo>
                <a:cubicBezTo>
                  <a:pt x="13" y="10"/>
                  <a:pt x="14" y="9"/>
                  <a:pt x="15" y="8"/>
                </a:cubicBezTo>
                <a:cubicBezTo>
                  <a:pt x="16" y="6"/>
                  <a:pt x="17" y="0"/>
                  <a:pt x="22" y="2"/>
                </a:cubicBezTo>
                <a:cubicBezTo>
                  <a:pt x="22" y="2"/>
                  <a:pt x="22" y="2"/>
                  <a:pt x="22" y="2"/>
                </a:cubicBezTo>
                <a:cubicBezTo>
                  <a:pt x="22" y="2"/>
                  <a:pt x="23" y="2"/>
                  <a:pt x="23" y="2"/>
                </a:cubicBezTo>
                <a:cubicBezTo>
                  <a:pt x="52" y="2"/>
                  <a:pt x="52" y="2"/>
                  <a:pt x="52" y="2"/>
                </a:cubicBezTo>
                <a:cubicBezTo>
                  <a:pt x="54" y="2"/>
                  <a:pt x="56" y="2"/>
                  <a:pt x="57" y="4"/>
                </a:cubicBezTo>
                <a:cubicBezTo>
                  <a:pt x="58" y="5"/>
                  <a:pt x="58" y="7"/>
                  <a:pt x="57" y="9"/>
                </a:cubicBezTo>
                <a:cubicBezTo>
                  <a:pt x="47" y="43"/>
                  <a:pt x="47" y="43"/>
                  <a:pt x="47" y="43"/>
                </a:cubicBezTo>
                <a:cubicBezTo>
                  <a:pt x="45" y="49"/>
                  <a:pt x="44" y="50"/>
                  <a:pt x="39" y="50"/>
                </a:cubicBezTo>
                <a:cubicBezTo>
                  <a:pt x="6" y="50"/>
                  <a:pt x="6" y="50"/>
                  <a:pt x="6" y="50"/>
                </a:cubicBezTo>
                <a:cubicBezTo>
                  <a:pt x="6" y="50"/>
                  <a:pt x="5" y="50"/>
                  <a:pt x="5" y="51"/>
                </a:cubicBezTo>
                <a:cubicBezTo>
                  <a:pt x="5" y="51"/>
                  <a:pt x="5" y="52"/>
                  <a:pt x="5" y="52"/>
                </a:cubicBezTo>
                <a:cubicBezTo>
                  <a:pt x="6" y="55"/>
                  <a:pt x="8" y="55"/>
                  <a:pt x="10" y="55"/>
                </a:cubicBezTo>
                <a:cubicBezTo>
                  <a:pt x="45" y="55"/>
                  <a:pt x="45" y="55"/>
                  <a:pt x="45" y="55"/>
                </a:cubicBezTo>
                <a:cubicBezTo>
                  <a:pt x="47" y="55"/>
                  <a:pt x="48" y="54"/>
                  <a:pt x="49" y="53"/>
                </a:cubicBezTo>
                <a:cubicBezTo>
                  <a:pt x="60" y="15"/>
                  <a:pt x="60" y="15"/>
                  <a:pt x="60" y="15"/>
                </a:cubicBezTo>
                <a:cubicBezTo>
                  <a:pt x="60" y="15"/>
                  <a:pt x="60" y="14"/>
                  <a:pt x="60" y="13"/>
                </a:cubicBezTo>
                <a:cubicBezTo>
                  <a:pt x="61" y="14"/>
                  <a:pt x="62" y="14"/>
                  <a:pt x="63" y="15"/>
                </a:cubicBezTo>
                <a:cubicBezTo>
                  <a:pt x="64" y="16"/>
                  <a:pt x="64" y="18"/>
                  <a:pt x="63" y="20"/>
                </a:cubicBezTo>
                <a:close/>
                <a:moveTo>
                  <a:pt x="20" y="26"/>
                </a:moveTo>
                <a:cubicBezTo>
                  <a:pt x="43" y="26"/>
                  <a:pt x="43" y="26"/>
                  <a:pt x="43" y="26"/>
                </a:cubicBezTo>
                <a:cubicBezTo>
                  <a:pt x="44" y="26"/>
                  <a:pt x="44" y="25"/>
                  <a:pt x="45" y="25"/>
                </a:cubicBezTo>
                <a:cubicBezTo>
                  <a:pt x="45" y="22"/>
                  <a:pt x="45" y="22"/>
                  <a:pt x="45" y="22"/>
                </a:cubicBezTo>
                <a:cubicBezTo>
                  <a:pt x="46" y="22"/>
                  <a:pt x="45" y="21"/>
                  <a:pt x="45" y="21"/>
                </a:cubicBezTo>
                <a:cubicBezTo>
                  <a:pt x="22" y="21"/>
                  <a:pt x="22" y="21"/>
                  <a:pt x="22" y="21"/>
                </a:cubicBezTo>
                <a:cubicBezTo>
                  <a:pt x="21" y="21"/>
                  <a:pt x="20" y="22"/>
                  <a:pt x="20" y="22"/>
                </a:cubicBezTo>
                <a:cubicBezTo>
                  <a:pt x="19" y="25"/>
                  <a:pt x="19" y="25"/>
                  <a:pt x="19" y="25"/>
                </a:cubicBezTo>
                <a:cubicBezTo>
                  <a:pt x="19" y="25"/>
                  <a:pt x="19" y="26"/>
                  <a:pt x="20" y="26"/>
                </a:cubicBezTo>
                <a:close/>
                <a:moveTo>
                  <a:pt x="23" y="16"/>
                </a:moveTo>
                <a:cubicBezTo>
                  <a:pt x="46" y="16"/>
                  <a:pt x="46" y="16"/>
                  <a:pt x="46" y="16"/>
                </a:cubicBezTo>
                <a:cubicBezTo>
                  <a:pt x="47" y="16"/>
                  <a:pt x="48" y="16"/>
                  <a:pt x="48" y="15"/>
                </a:cubicBezTo>
                <a:cubicBezTo>
                  <a:pt x="49" y="12"/>
                  <a:pt x="49" y="12"/>
                  <a:pt x="49" y="12"/>
                </a:cubicBezTo>
                <a:cubicBezTo>
                  <a:pt x="49" y="12"/>
                  <a:pt x="48" y="11"/>
                  <a:pt x="48" y="11"/>
                </a:cubicBezTo>
                <a:cubicBezTo>
                  <a:pt x="25" y="11"/>
                  <a:pt x="25" y="11"/>
                  <a:pt x="25" y="11"/>
                </a:cubicBezTo>
                <a:cubicBezTo>
                  <a:pt x="24" y="11"/>
                  <a:pt x="23" y="12"/>
                  <a:pt x="23" y="12"/>
                </a:cubicBezTo>
                <a:cubicBezTo>
                  <a:pt x="22" y="15"/>
                  <a:pt x="22" y="15"/>
                  <a:pt x="22" y="15"/>
                </a:cubicBezTo>
                <a:cubicBezTo>
                  <a:pt x="22" y="16"/>
                  <a:pt x="22" y="16"/>
                  <a:pt x="23" y="16"/>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rgbClr val="262626"/>
              </a:solidFill>
              <a:latin typeface="Century Gothic"/>
              <a:ea typeface="Century Gothic"/>
              <a:cs typeface="Century Gothic"/>
              <a:sym typeface="Century Gothic"/>
            </a:endParaRPr>
          </a:p>
        </p:txBody>
      </p:sp>
      <p:sp>
        <p:nvSpPr>
          <p:cNvPr id="237" name="Google Shape;237;p18"/>
          <p:cNvSpPr/>
          <p:nvPr/>
        </p:nvSpPr>
        <p:spPr>
          <a:xfrm>
            <a:off x="7369176" y="2427130"/>
            <a:ext cx="311151" cy="247651"/>
          </a:xfrm>
          <a:custGeom>
            <a:avLst/>
            <a:gdLst/>
            <a:ahLst/>
            <a:cxnLst/>
            <a:rect l="l" t="t" r="r" b="b"/>
            <a:pathLst>
              <a:path w="68" h="54" extrusionOk="0">
                <a:moveTo>
                  <a:pt x="63" y="53"/>
                </a:moveTo>
                <a:cubicBezTo>
                  <a:pt x="63" y="53"/>
                  <a:pt x="62" y="54"/>
                  <a:pt x="61" y="54"/>
                </a:cubicBezTo>
                <a:cubicBezTo>
                  <a:pt x="8" y="54"/>
                  <a:pt x="8" y="54"/>
                  <a:pt x="8" y="54"/>
                </a:cubicBezTo>
                <a:cubicBezTo>
                  <a:pt x="7" y="54"/>
                  <a:pt x="6" y="53"/>
                  <a:pt x="6" y="53"/>
                </a:cubicBezTo>
                <a:cubicBezTo>
                  <a:pt x="2" y="47"/>
                  <a:pt x="0" y="41"/>
                  <a:pt x="0" y="34"/>
                </a:cubicBezTo>
                <a:cubicBezTo>
                  <a:pt x="0" y="16"/>
                  <a:pt x="16" y="0"/>
                  <a:pt x="34" y="0"/>
                </a:cubicBezTo>
                <a:cubicBezTo>
                  <a:pt x="53" y="0"/>
                  <a:pt x="68" y="16"/>
                  <a:pt x="68" y="34"/>
                </a:cubicBezTo>
                <a:cubicBezTo>
                  <a:pt x="68" y="41"/>
                  <a:pt x="67" y="47"/>
                  <a:pt x="63" y="53"/>
                </a:cubicBezTo>
                <a:close/>
                <a:moveTo>
                  <a:pt x="10" y="30"/>
                </a:moveTo>
                <a:cubicBezTo>
                  <a:pt x="7" y="30"/>
                  <a:pt x="5" y="32"/>
                  <a:pt x="5" y="34"/>
                </a:cubicBezTo>
                <a:cubicBezTo>
                  <a:pt x="5" y="37"/>
                  <a:pt x="7" y="39"/>
                  <a:pt x="10" y="39"/>
                </a:cubicBezTo>
                <a:cubicBezTo>
                  <a:pt x="13" y="39"/>
                  <a:pt x="15" y="37"/>
                  <a:pt x="15" y="34"/>
                </a:cubicBezTo>
                <a:cubicBezTo>
                  <a:pt x="15" y="32"/>
                  <a:pt x="13" y="30"/>
                  <a:pt x="10" y="30"/>
                </a:cubicBezTo>
                <a:close/>
                <a:moveTo>
                  <a:pt x="17" y="13"/>
                </a:moveTo>
                <a:cubicBezTo>
                  <a:pt x="15" y="13"/>
                  <a:pt x="13" y="15"/>
                  <a:pt x="13" y="17"/>
                </a:cubicBezTo>
                <a:cubicBezTo>
                  <a:pt x="13" y="20"/>
                  <a:pt x="15" y="22"/>
                  <a:pt x="17" y="22"/>
                </a:cubicBezTo>
                <a:cubicBezTo>
                  <a:pt x="20" y="22"/>
                  <a:pt x="22" y="20"/>
                  <a:pt x="22" y="17"/>
                </a:cubicBezTo>
                <a:cubicBezTo>
                  <a:pt x="22" y="15"/>
                  <a:pt x="20" y="13"/>
                  <a:pt x="17" y="13"/>
                </a:cubicBezTo>
                <a:close/>
                <a:moveTo>
                  <a:pt x="42" y="21"/>
                </a:moveTo>
                <a:cubicBezTo>
                  <a:pt x="43" y="20"/>
                  <a:pt x="42" y="19"/>
                  <a:pt x="41" y="18"/>
                </a:cubicBezTo>
                <a:cubicBezTo>
                  <a:pt x="39" y="18"/>
                  <a:pt x="38" y="19"/>
                  <a:pt x="38" y="20"/>
                </a:cubicBezTo>
                <a:cubicBezTo>
                  <a:pt x="34" y="34"/>
                  <a:pt x="34" y="34"/>
                  <a:pt x="34" y="34"/>
                </a:cubicBezTo>
                <a:cubicBezTo>
                  <a:pt x="31" y="35"/>
                  <a:pt x="28" y="37"/>
                  <a:pt x="27" y="40"/>
                </a:cubicBezTo>
                <a:cubicBezTo>
                  <a:pt x="26" y="44"/>
                  <a:pt x="29" y="48"/>
                  <a:pt x="33" y="49"/>
                </a:cubicBezTo>
                <a:cubicBezTo>
                  <a:pt x="37" y="50"/>
                  <a:pt x="40" y="47"/>
                  <a:pt x="42" y="44"/>
                </a:cubicBezTo>
                <a:cubicBezTo>
                  <a:pt x="42" y="40"/>
                  <a:pt x="41" y="37"/>
                  <a:pt x="39" y="36"/>
                </a:cubicBezTo>
                <a:lnTo>
                  <a:pt x="42" y="21"/>
                </a:lnTo>
                <a:close/>
                <a:moveTo>
                  <a:pt x="34" y="5"/>
                </a:moveTo>
                <a:cubicBezTo>
                  <a:pt x="32" y="5"/>
                  <a:pt x="30" y="7"/>
                  <a:pt x="30" y="10"/>
                </a:cubicBezTo>
                <a:cubicBezTo>
                  <a:pt x="30" y="13"/>
                  <a:pt x="32" y="15"/>
                  <a:pt x="34" y="15"/>
                </a:cubicBezTo>
                <a:cubicBezTo>
                  <a:pt x="37" y="15"/>
                  <a:pt x="39" y="13"/>
                  <a:pt x="39" y="10"/>
                </a:cubicBezTo>
                <a:cubicBezTo>
                  <a:pt x="39" y="7"/>
                  <a:pt x="37" y="5"/>
                  <a:pt x="34" y="5"/>
                </a:cubicBezTo>
                <a:close/>
                <a:moveTo>
                  <a:pt x="51" y="13"/>
                </a:moveTo>
                <a:cubicBezTo>
                  <a:pt x="49" y="13"/>
                  <a:pt x="47" y="15"/>
                  <a:pt x="47" y="17"/>
                </a:cubicBezTo>
                <a:cubicBezTo>
                  <a:pt x="47" y="20"/>
                  <a:pt x="49" y="22"/>
                  <a:pt x="51" y="22"/>
                </a:cubicBezTo>
                <a:cubicBezTo>
                  <a:pt x="54" y="22"/>
                  <a:pt x="56" y="20"/>
                  <a:pt x="56" y="17"/>
                </a:cubicBezTo>
                <a:cubicBezTo>
                  <a:pt x="56" y="15"/>
                  <a:pt x="54" y="13"/>
                  <a:pt x="51" y="13"/>
                </a:cubicBezTo>
                <a:close/>
                <a:moveTo>
                  <a:pt x="59" y="30"/>
                </a:moveTo>
                <a:cubicBezTo>
                  <a:pt x="56" y="30"/>
                  <a:pt x="54" y="32"/>
                  <a:pt x="54" y="34"/>
                </a:cubicBezTo>
                <a:cubicBezTo>
                  <a:pt x="54" y="37"/>
                  <a:pt x="56" y="39"/>
                  <a:pt x="59" y="39"/>
                </a:cubicBezTo>
                <a:cubicBezTo>
                  <a:pt x="61" y="39"/>
                  <a:pt x="64" y="37"/>
                  <a:pt x="64" y="34"/>
                </a:cubicBezTo>
                <a:cubicBezTo>
                  <a:pt x="64" y="32"/>
                  <a:pt x="61" y="30"/>
                  <a:pt x="59" y="30"/>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rgbClr val="262626"/>
              </a:solidFill>
              <a:latin typeface="Century Gothic"/>
              <a:ea typeface="Century Gothic"/>
              <a:cs typeface="Century Gothic"/>
              <a:sym typeface="Century Gothic"/>
            </a:endParaRPr>
          </a:p>
        </p:txBody>
      </p:sp>
      <p:sp>
        <p:nvSpPr>
          <p:cNvPr id="238" name="Google Shape;238;p18"/>
          <p:cNvSpPr/>
          <p:nvPr/>
        </p:nvSpPr>
        <p:spPr>
          <a:xfrm>
            <a:off x="4053688" y="3537322"/>
            <a:ext cx="334433" cy="262467"/>
          </a:xfrm>
          <a:custGeom>
            <a:avLst/>
            <a:gdLst/>
            <a:ahLst/>
            <a:cxnLst/>
            <a:rect l="l" t="t" r="r" b="b"/>
            <a:pathLst>
              <a:path w="73" h="57" extrusionOk="0">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rgbClr val="262626"/>
              </a:solidFill>
              <a:latin typeface="Century Gothic"/>
              <a:ea typeface="Century Gothic"/>
              <a:cs typeface="Century Gothic"/>
              <a:sym typeface="Century Gothic"/>
            </a:endParaRPr>
          </a:p>
        </p:txBody>
      </p:sp>
      <p:sp>
        <p:nvSpPr>
          <p:cNvPr id="239" name="Google Shape;239;p18"/>
          <p:cNvSpPr/>
          <p:nvPr/>
        </p:nvSpPr>
        <p:spPr>
          <a:xfrm>
            <a:off x="4366684" y="2425014"/>
            <a:ext cx="397933" cy="264584"/>
          </a:xfrm>
          <a:custGeom>
            <a:avLst/>
            <a:gdLst/>
            <a:ahLst/>
            <a:cxnLst/>
            <a:rect l="l" t="t" r="r" b="b"/>
            <a:pathLst>
              <a:path w="87" h="58" extrusionOk="0">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lt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rgbClr val="262626"/>
              </a:solidFill>
              <a:latin typeface="Century Gothic"/>
              <a:ea typeface="Century Gothic"/>
              <a:cs typeface="Century Gothic"/>
              <a:sym typeface="Century Gothic"/>
            </a:endParaRPr>
          </a:p>
        </p:txBody>
      </p:sp>
      <p:sp>
        <p:nvSpPr>
          <p:cNvPr id="240" name="Google Shape;240;p18"/>
          <p:cNvSpPr txBox="1"/>
          <p:nvPr/>
        </p:nvSpPr>
        <p:spPr>
          <a:xfrm flipH="1">
            <a:off x="8161594" y="2202142"/>
            <a:ext cx="2855655" cy="6974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id-ID" sz="1600" b="1">
                <a:solidFill>
                  <a:srgbClr val="767171"/>
                </a:solidFill>
                <a:latin typeface="Century Gothic"/>
                <a:ea typeface="Century Gothic"/>
                <a:cs typeface="Century Gothic"/>
                <a:sym typeface="Century Gothic"/>
              </a:rPr>
              <a:t>PALETTE</a:t>
            </a:r>
            <a:endParaRPr sz="1600" b="1">
              <a:solidFill>
                <a:srgbClr val="767171"/>
              </a:solidFill>
              <a:latin typeface="Century Gothic"/>
              <a:ea typeface="Century Gothic"/>
              <a:cs typeface="Century Gothic"/>
              <a:sym typeface="Century Gothic"/>
            </a:endParaRPr>
          </a:p>
          <a:p>
            <a:pPr marL="0" marR="0" lvl="0" indent="0" algn="l" rtl="0">
              <a:spcBef>
                <a:spcPts val="267"/>
              </a:spcBef>
              <a:spcAft>
                <a:spcPts val="0"/>
              </a:spcAft>
              <a:buNone/>
            </a:pPr>
            <a:r>
              <a:rPr lang="id-ID" sz="1333">
                <a:solidFill>
                  <a:srgbClr val="767171"/>
                </a:solidFill>
                <a:latin typeface="Century Gothic"/>
                <a:ea typeface="Century Gothic"/>
                <a:cs typeface="Century Gothic"/>
                <a:sym typeface="Century Gothic"/>
              </a:rPr>
              <a:t>A picture is worth a thousand words</a:t>
            </a:r>
            <a:endParaRPr/>
          </a:p>
        </p:txBody>
      </p:sp>
      <p:sp>
        <p:nvSpPr>
          <p:cNvPr id="241" name="Google Shape;241;p18"/>
          <p:cNvSpPr txBox="1"/>
          <p:nvPr/>
        </p:nvSpPr>
        <p:spPr>
          <a:xfrm flipH="1">
            <a:off x="755650" y="2202142"/>
            <a:ext cx="3180579" cy="49237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id-ID" sz="1600" b="1">
                <a:solidFill>
                  <a:srgbClr val="767171"/>
                </a:solidFill>
                <a:latin typeface="Century Gothic"/>
                <a:ea typeface="Century Gothic"/>
                <a:cs typeface="Century Gothic"/>
                <a:sym typeface="Century Gothic"/>
              </a:rPr>
              <a:t>GRADUATION</a:t>
            </a:r>
            <a:endParaRPr sz="1600" b="1">
              <a:solidFill>
                <a:srgbClr val="767171"/>
              </a:solidFill>
              <a:latin typeface="Century Gothic"/>
              <a:ea typeface="Century Gothic"/>
              <a:cs typeface="Century Gothic"/>
              <a:sym typeface="Century Gothic"/>
            </a:endParaRPr>
          </a:p>
          <a:p>
            <a:pPr marL="0" marR="0" lvl="0" indent="0" algn="r" rtl="0">
              <a:spcBef>
                <a:spcPts val="267"/>
              </a:spcBef>
              <a:spcAft>
                <a:spcPts val="0"/>
              </a:spcAft>
              <a:buNone/>
            </a:pPr>
            <a:r>
              <a:rPr lang="id-ID" sz="1333">
                <a:solidFill>
                  <a:srgbClr val="767171"/>
                </a:solidFill>
                <a:latin typeface="Century Gothic"/>
                <a:ea typeface="Century Gothic"/>
                <a:cs typeface="Century Gothic"/>
                <a:sym typeface="Century Gothic"/>
              </a:rPr>
              <a:t>A picture is worth a thousand words</a:t>
            </a:r>
            <a:endParaRPr/>
          </a:p>
        </p:txBody>
      </p:sp>
      <p:sp>
        <p:nvSpPr>
          <p:cNvPr id="242" name="Google Shape;242;p18"/>
          <p:cNvSpPr txBox="1"/>
          <p:nvPr/>
        </p:nvSpPr>
        <p:spPr>
          <a:xfrm flipH="1">
            <a:off x="8409272" y="3332442"/>
            <a:ext cx="3249327" cy="49237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id-ID" sz="1600" b="1">
                <a:solidFill>
                  <a:srgbClr val="767171"/>
                </a:solidFill>
                <a:latin typeface="Century Gothic"/>
                <a:ea typeface="Century Gothic"/>
                <a:cs typeface="Century Gothic"/>
                <a:sym typeface="Century Gothic"/>
              </a:rPr>
              <a:t>BOOK</a:t>
            </a:r>
            <a:endParaRPr sz="1600" b="1">
              <a:solidFill>
                <a:srgbClr val="767171"/>
              </a:solidFill>
              <a:latin typeface="Century Gothic"/>
              <a:ea typeface="Century Gothic"/>
              <a:cs typeface="Century Gothic"/>
              <a:sym typeface="Century Gothic"/>
            </a:endParaRPr>
          </a:p>
          <a:p>
            <a:pPr marL="0" marR="0" lvl="0" indent="0" algn="l" rtl="0">
              <a:spcBef>
                <a:spcPts val="267"/>
              </a:spcBef>
              <a:spcAft>
                <a:spcPts val="0"/>
              </a:spcAft>
              <a:buNone/>
            </a:pPr>
            <a:r>
              <a:rPr lang="id-ID" sz="1333">
                <a:solidFill>
                  <a:srgbClr val="767171"/>
                </a:solidFill>
                <a:latin typeface="Century Gothic"/>
                <a:ea typeface="Century Gothic"/>
                <a:cs typeface="Century Gothic"/>
                <a:sym typeface="Century Gothic"/>
              </a:rPr>
              <a:t>A picture is worth a thousand words</a:t>
            </a:r>
            <a:endParaRPr/>
          </a:p>
        </p:txBody>
      </p:sp>
      <p:sp>
        <p:nvSpPr>
          <p:cNvPr id="243" name="Google Shape;243;p18"/>
          <p:cNvSpPr txBox="1"/>
          <p:nvPr/>
        </p:nvSpPr>
        <p:spPr>
          <a:xfrm flipH="1">
            <a:off x="481966" y="3332442"/>
            <a:ext cx="3206351" cy="45127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id-ID" sz="1333" b="1">
                <a:solidFill>
                  <a:srgbClr val="767171"/>
                </a:solidFill>
                <a:latin typeface="Century Gothic"/>
                <a:ea typeface="Century Gothic"/>
                <a:cs typeface="Century Gothic"/>
                <a:sym typeface="Century Gothic"/>
              </a:rPr>
              <a:t>TAGS</a:t>
            </a:r>
            <a:endParaRPr sz="1333" b="1">
              <a:solidFill>
                <a:srgbClr val="767171"/>
              </a:solidFill>
              <a:latin typeface="Century Gothic"/>
              <a:ea typeface="Century Gothic"/>
              <a:cs typeface="Century Gothic"/>
              <a:sym typeface="Century Gothic"/>
            </a:endParaRPr>
          </a:p>
          <a:p>
            <a:pPr marL="0" marR="0" lvl="0" indent="0" algn="r" rtl="0">
              <a:spcBef>
                <a:spcPts val="267"/>
              </a:spcBef>
              <a:spcAft>
                <a:spcPts val="0"/>
              </a:spcAft>
              <a:buNone/>
            </a:pPr>
            <a:r>
              <a:rPr lang="id-ID" sz="1333">
                <a:solidFill>
                  <a:srgbClr val="767171"/>
                </a:solidFill>
                <a:latin typeface="Century Gothic"/>
                <a:ea typeface="Century Gothic"/>
                <a:cs typeface="Century Gothic"/>
                <a:sym typeface="Century Gothic"/>
              </a:rPr>
              <a:t>A picture is worth a thousand words</a:t>
            </a:r>
            <a:endParaRPr/>
          </a:p>
        </p:txBody>
      </p:sp>
      <p:sp>
        <p:nvSpPr>
          <p:cNvPr id="244" name="Google Shape;244;p18"/>
          <p:cNvSpPr/>
          <p:nvPr/>
        </p:nvSpPr>
        <p:spPr>
          <a:xfrm>
            <a:off x="187653" y="5833244"/>
            <a:ext cx="11785433" cy="1002326"/>
          </a:xfrm>
          <a:prstGeom prst="rect">
            <a:avLst/>
          </a:prstGeom>
          <a:noFill/>
          <a:ln>
            <a:noFill/>
          </a:ln>
        </p:spPr>
        <p:txBody>
          <a:bodyPr spcFirstLastPara="1" wrap="square" lIns="91425" tIns="45700" rIns="91425" bIns="45700" anchor="t" anchorCtr="0">
            <a:noAutofit/>
          </a:bodyPr>
          <a:lstStyle/>
          <a:p>
            <a:pPr marL="0" marR="0" lvl="0" indent="0" algn="ctr" rtl="0">
              <a:lnSpc>
                <a:spcPct val="181818"/>
              </a:lnSpc>
              <a:spcBef>
                <a:spcPts val="0"/>
              </a:spcBef>
              <a:spcAft>
                <a:spcPts val="0"/>
              </a:spcAft>
              <a:buNone/>
            </a:pPr>
            <a:r>
              <a:rPr lang="id-ID" sz="1100" b="1">
                <a:solidFill>
                  <a:schemeClr val="lt1"/>
                </a:solidFill>
                <a:latin typeface="Century Gothic"/>
                <a:ea typeface="Century Gothic"/>
                <a:cs typeface="Century Gothic"/>
                <a:sym typeface="Century Gothic"/>
              </a:rPr>
              <a:t>EDIT IN POWERPOINT®</a:t>
            </a:r>
            <a:endParaRPr/>
          </a:p>
          <a:p>
            <a:pPr marL="0" marR="0" lvl="0" indent="0" algn="ctr" rtl="0">
              <a:lnSpc>
                <a:spcPct val="181818"/>
              </a:lnSpc>
              <a:spcBef>
                <a:spcPts val="0"/>
              </a:spcBef>
              <a:spcAft>
                <a:spcPts val="0"/>
              </a:spcAft>
              <a:buNone/>
            </a:pPr>
            <a:r>
              <a:rPr lang="id-ID" sz="1100">
                <a:solidFill>
                  <a:schemeClr val="lt1"/>
                </a:solidFill>
                <a:latin typeface="Century Gothic"/>
                <a:ea typeface="Century Gothic"/>
                <a:cs typeface="Century Gothic"/>
                <a:sym typeface="Century Gothic"/>
              </a:rPr>
              <a:t>Click on the button under the presentation preview that says "</a:t>
            </a:r>
            <a:r>
              <a:rPr lang="id-ID" sz="1100" b="1">
                <a:solidFill>
                  <a:schemeClr val="lt1"/>
                </a:solidFill>
                <a:latin typeface="Century Gothic"/>
                <a:ea typeface="Century Gothic"/>
                <a:cs typeface="Century Gothic"/>
                <a:sym typeface="Century Gothic"/>
              </a:rPr>
              <a:t>Download as PowerPoint template</a:t>
            </a:r>
            <a:r>
              <a:rPr lang="id-ID" sz="1100">
                <a:solidFill>
                  <a:schemeClr val="lt1"/>
                </a:solidFill>
                <a:latin typeface="Century Gothic"/>
                <a:ea typeface="Century Gothic"/>
                <a:cs typeface="Century Gothic"/>
                <a:sym typeface="Century Gothic"/>
              </a:rPr>
              <a:t>". You will get a .pptx file that you can edit in PowerPoint. </a:t>
            </a:r>
            <a:endParaRPr/>
          </a:p>
          <a:p>
            <a:pPr marL="0" marR="0" lvl="0" indent="0" algn="ctr" rtl="0">
              <a:lnSpc>
                <a:spcPct val="181818"/>
              </a:lnSpc>
              <a:spcBef>
                <a:spcPts val="0"/>
              </a:spcBef>
              <a:spcAft>
                <a:spcPts val="0"/>
              </a:spcAft>
              <a:buNone/>
            </a:pPr>
            <a:r>
              <a:rPr lang="id-ID" sz="1100">
                <a:solidFill>
                  <a:schemeClr val="lt1"/>
                </a:solidFill>
                <a:latin typeface="Century Gothic"/>
                <a:ea typeface="Century Gothic"/>
                <a:cs typeface="Century Gothic"/>
                <a:sym typeface="Century Gothic"/>
              </a:rPr>
              <a:t>Remember to download and install the fonts used in this presentation (you’ll find the links to the font files needed in the Presentation design slide)</a:t>
            </a:r>
            <a:endParaRPr sz="1100">
              <a:solidFill>
                <a:schemeClr val="lt1"/>
              </a:solidFill>
              <a:latin typeface="Century Gothic"/>
              <a:ea typeface="Century Gothic"/>
              <a:cs typeface="Century Gothic"/>
              <a:sym typeface="Century Gothic"/>
            </a:endParaRPr>
          </a:p>
        </p:txBody>
      </p:sp>
      <p:grpSp>
        <p:nvGrpSpPr>
          <p:cNvPr id="245" name="Google Shape;245;p18"/>
          <p:cNvGrpSpPr/>
          <p:nvPr/>
        </p:nvGrpSpPr>
        <p:grpSpPr>
          <a:xfrm>
            <a:off x="3048000" y="559876"/>
            <a:ext cx="6096000" cy="383815"/>
            <a:chOff x="3103755" y="559876"/>
            <a:chExt cx="6096000" cy="383815"/>
          </a:xfrm>
        </p:grpSpPr>
        <p:grpSp>
          <p:nvGrpSpPr>
            <p:cNvPr id="246" name="Google Shape;246;p18"/>
            <p:cNvGrpSpPr/>
            <p:nvPr/>
          </p:nvGrpSpPr>
          <p:grpSpPr>
            <a:xfrm>
              <a:off x="5964124" y="850567"/>
              <a:ext cx="426498" cy="93124"/>
              <a:chOff x="5851936" y="762206"/>
              <a:chExt cx="426498" cy="93124"/>
            </a:xfrm>
          </p:grpSpPr>
          <p:sp>
            <p:nvSpPr>
              <p:cNvPr id="247" name="Google Shape;247;p18"/>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248" name="Google Shape;248;p18"/>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249" name="Google Shape;249;p18"/>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250" name="Google Shape;250;p18"/>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
        <p:nvSpPr>
          <p:cNvPr id="251" name="Google Shape;251;p18"/>
          <p:cNvSpPr txBox="1"/>
          <p:nvPr/>
        </p:nvSpPr>
        <p:spPr>
          <a:xfrm>
            <a:off x="4367808"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Education</a:t>
            </a:r>
            <a:endParaRPr sz="2133">
              <a:solidFill>
                <a:srgbClr val="3A3838"/>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3"/>
                                        </p:tgtEl>
                                        <p:attrNameLst>
                                          <p:attrName>style.visibility</p:attrName>
                                        </p:attrNameLst>
                                      </p:cBhvr>
                                      <p:to>
                                        <p:strVal val="visible"/>
                                      </p:to>
                                    </p:set>
                                    <p:anim calcmode="lin" valueType="num">
                                      <p:cBhvr additive="base">
                                        <p:cTn id="7" dur="500"/>
                                        <p:tgtEl>
                                          <p:spTgt spid="213"/>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21"/>
                                        </p:tgtEl>
                                        <p:attrNameLst>
                                          <p:attrName>style.visibility</p:attrName>
                                        </p:attrNameLst>
                                      </p:cBhvr>
                                      <p:to>
                                        <p:strVal val="visible"/>
                                      </p:to>
                                    </p:set>
                                    <p:anim calcmode="lin" valueType="num">
                                      <p:cBhvr additive="base">
                                        <p:cTn id="11" dur="500"/>
                                        <p:tgtEl>
                                          <p:spTgt spid="221"/>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14"/>
                                        </p:tgtEl>
                                        <p:attrNameLst>
                                          <p:attrName>style.visibility</p:attrName>
                                        </p:attrNameLst>
                                      </p:cBhvr>
                                      <p:to>
                                        <p:strVal val="visible"/>
                                      </p:to>
                                    </p:set>
                                    <p:anim calcmode="lin" valueType="num">
                                      <p:cBhvr additive="base">
                                        <p:cTn id="14" dur="500"/>
                                        <p:tgtEl>
                                          <p:spTgt spid="2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0"/>
                                        </p:tgtEl>
                                        <p:attrNameLst>
                                          <p:attrName>style.visibility</p:attrName>
                                        </p:attrNameLst>
                                      </p:cBhvr>
                                      <p:to>
                                        <p:strVal val="visible"/>
                                      </p:to>
                                    </p:set>
                                    <p:animEffect transition="in" filter="fade">
                                      <p:cBhvr>
                                        <p:cTn id="18" dur="500"/>
                                        <p:tgtEl>
                                          <p:spTgt spid="220"/>
                                        </p:tgtEl>
                                      </p:cBhvr>
                                    </p:animEffect>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233"/>
                                        </p:tgtEl>
                                        <p:attrNameLst>
                                          <p:attrName>style.visibility</p:attrName>
                                        </p:attrNameLst>
                                      </p:cBhvr>
                                      <p:to>
                                        <p:strVal val="visible"/>
                                      </p:to>
                                    </p:set>
                                    <p:anim calcmode="lin" valueType="num">
                                      <p:cBhvr additive="base">
                                        <p:cTn id="22" dur="500"/>
                                        <p:tgtEl>
                                          <p:spTgt spid="233"/>
                                        </p:tgtEl>
                                        <p:attrNameLst>
                                          <p:attrName>ppt_w</p:attrName>
                                        </p:attrNameLst>
                                      </p:cBhvr>
                                      <p:tavLst>
                                        <p:tav tm="0">
                                          <p:val>
                                            <p:strVal val="0"/>
                                          </p:val>
                                        </p:tav>
                                        <p:tav tm="100000">
                                          <p:val>
                                            <p:strVal val="#ppt_w"/>
                                          </p:val>
                                        </p:tav>
                                      </p:tavLst>
                                    </p:anim>
                                    <p:anim calcmode="lin" valueType="num">
                                      <p:cBhvr additive="base">
                                        <p:cTn id="23" dur="500"/>
                                        <p:tgtEl>
                                          <p:spTgt spid="233"/>
                                        </p:tgtEl>
                                        <p:attrNameLst>
                                          <p:attrName>ppt_h</p:attrName>
                                        </p:attrNameLst>
                                      </p:cBhvr>
                                      <p:tavLst>
                                        <p:tav tm="0">
                                          <p:val>
                                            <p:strVal val="0"/>
                                          </p:val>
                                        </p:tav>
                                        <p:tav tm="100000">
                                          <p:val>
                                            <p:strVal val="#ppt_h"/>
                                          </p:val>
                                        </p:tav>
                                      </p:tavLst>
                                    </p:anim>
                                  </p:childTnLst>
                                </p:cTn>
                              </p:par>
                              <p:par>
                                <p:cTn id="24" presetID="23" presetClass="entr" presetSubtype="16" fill="hold" nodeType="withEffect">
                                  <p:stCondLst>
                                    <p:cond delay="0"/>
                                  </p:stCondLst>
                                  <p:childTnLst>
                                    <p:set>
                                      <p:cBhvr>
                                        <p:cTn id="25" dur="1" fill="hold">
                                          <p:stCondLst>
                                            <p:cond delay="0"/>
                                          </p:stCondLst>
                                        </p:cTn>
                                        <p:tgtEl>
                                          <p:spTgt spid="238"/>
                                        </p:tgtEl>
                                        <p:attrNameLst>
                                          <p:attrName>style.visibility</p:attrName>
                                        </p:attrNameLst>
                                      </p:cBhvr>
                                      <p:to>
                                        <p:strVal val="visible"/>
                                      </p:to>
                                    </p:set>
                                    <p:anim calcmode="lin" valueType="num">
                                      <p:cBhvr additive="base">
                                        <p:cTn id="26" dur="500"/>
                                        <p:tgtEl>
                                          <p:spTgt spid="238"/>
                                        </p:tgtEl>
                                        <p:attrNameLst>
                                          <p:attrName>ppt_w</p:attrName>
                                        </p:attrNameLst>
                                      </p:cBhvr>
                                      <p:tavLst>
                                        <p:tav tm="0">
                                          <p:val>
                                            <p:strVal val="0"/>
                                          </p:val>
                                        </p:tav>
                                        <p:tav tm="100000">
                                          <p:val>
                                            <p:strVal val="#ppt_w"/>
                                          </p:val>
                                        </p:tav>
                                      </p:tavLst>
                                    </p:anim>
                                    <p:anim calcmode="lin" valueType="num">
                                      <p:cBhvr additive="base">
                                        <p:cTn id="27" dur="500"/>
                                        <p:tgtEl>
                                          <p:spTgt spid="238"/>
                                        </p:tgtEl>
                                        <p:attrNameLst>
                                          <p:attrName>ppt_h</p:attrName>
                                        </p:attrNameLst>
                                      </p:cBhvr>
                                      <p:tavLst>
                                        <p:tav tm="0">
                                          <p:val>
                                            <p:strVal val="0"/>
                                          </p:val>
                                        </p:tav>
                                        <p:tav tm="100000">
                                          <p:val>
                                            <p:strVal val="#ppt_h"/>
                                          </p:val>
                                        </p:tav>
                                      </p:tavLst>
                                    </p:anim>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243"/>
                                        </p:tgtEl>
                                        <p:attrNameLst>
                                          <p:attrName>style.visibility</p:attrName>
                                        </p:attrNameLst>
                                      </p:cBhvr>
                                      <p:to>
                                        <p:strVal val="visible"/>
                                      </p:to>
                                    </p:set>
                                    <p:animEffect transition="in" filter="fade">
                                      <p:cBhvr>
                                        <p:cTn id="31" dur="500"/>
                                        <p:tgtEl>
                                          <p:spTgt spid="243"/>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218"/>
                                        </p:tgtEl>
                                        <p:attrNameLst>
                                          <p:attrName>style.visibility</p:attrName>
                                        </p:attrNameLst>
                                      </p:cBhvr>
                                      <p:to>
                                        <p:strVal val="visible"/>
                                      </p:to>
                                    </p:set>
                                    <p:animEffect transition="in" filter="fade">
                                      <p:cBhvr>
                                        <p:cTn id="35" dur="500"/>
                                        <p:tgtEl>
                                          <p:spTgt spid="218"/>
                                        </p:tgtEl>
                                      </p:cBhvr>
                                    </p:animEffect>
                                  </p:childTnLst>
                                </p:cTn>
                              </p:par>
                            </p:childTnLst>
                          </p:cTn>
                        </p:par>
                        <p:par>
                          <p:cTn id="36" fill="hold">
                            <p:stCondLst>
                              <p:cond delay="3000"/>
                            </p:stCondLst>
                            <p:childTnLst>
                              <p:par>
                                <p:cTn id="37" presetID="23" presetClass="entr" presetSubtype="16" fill="hold" nodeType="afterEffect">
                                  <p:stCondLst>
                                    <p:cond delay="0"/>
                                  </p:stCondLst>
                                  <p:childTnLst>
                                    <p:set>
                                      <p:cBhvr>
                                        <p:cTn id="38" dur="1" fill="hold">
                                          <p:stCondLst>
                                            <p:cond delay="0"/>
                                          </p:stCondLst>
                                        </p:cTn>
                                        <p:tgtEl>
                                          <p:spTgt spid="224"/>
                                        </p:tgtEl>
                                        <p:attrNameLst>
                                          <p:attrName>style.visibility</p:attrName>
                                        </p:attrNameLst>
                                      </p:cBhvr>
                                      <p:to>
                                        <p:strVal val="visible"/>
                                      </p:to>
                                    </p:set>
                                    <p:anim calcmode="lin" valueType="num">
                                      <p:cBhvr additive="base">
                                        <p:cTn id="39" dur="500"/>
                                        <p:tgtEl>
                                          <p:spTgt spid="224"/>
                                        </p:tgtEl>
                                        <p:attrNameLst>
                                          <p:attrName>ppt_w</p:attrName>
                                        </p:attrNameLst>
                                      </p:cBhvr>
                                      <p:tavLst>
                                        <p:tav tm="0">
                                          <p:val>
                                            <p:strVal val="0"/>
                                          </p:val>
                                        </p:tav>
                                        <p:tav tm="100000">
                                          <p:val>
                                            <p:strVal val="#ppt_w"/>
                                          </p:val>
                                        </p:tav>
                                      </p:tavLst>
                                    </p:anim>
                                    <p:anim calcmode="lin" valueType="num">
                                      <p:cBhvr additive="base">
                                        <p:cTn id="40" dur="500"/>
                                        <p:tgtEl>
                                          <p:spTgt spid="224"/>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236"/>
                                        </p:tgtEl>
                                        <p:attrNameLst>
                                          <p:attrName>style.visibility</p:attrName>
                                        </p:attrNameLst>
                                      </p:cBhvr>
                                      <p:to>
                                        <p:strVal val="visible"/>
                                      </p:to>
                                    </p:set>
                                    <p:anim calcmode="lin" valueType="num">
                                      <p:cBhvr additive="base">
                                        <p:cTn id="43" dur="500"/>
                                        <p:tgtEl>
                                          <p:spTgt spid="236"/>
                                        </p:tgtEl>
                                        <p:attrNameLst>
                                          <p:attrName>ppt_w</p:attrName>
                                        </p:attrNameLst>
                                      </p:cBhvr>
                                      <p:tavLst>
                                        <p:tav tm="0">
                                          <p:val>
                                            <p:strVal val="0"/>
                                          </p:val>
                                        </p:tav>
                                        <p:tav tm="100000">
                                          <p:val>
                                            <p:strVal val="#ppt_w"/>
                                          </p:val>
                                        </p:tav>
                                      </p:tavLst>
                                    </p:anim>
                                    <p:anim calcmode="lin" valueType="num">
                                      <p:cBhvr additive="base">
                                        <p:cTn id="44" dur="500"/>
                                        <p:tgtEl>
                                          <p:spTgt spid="236"/>
                                        </p:tgtEl>
                                        <p:attrNameLst>
                                          <p:attrName>ppt_h</p:attrName>
                                        </p:attrNameLst>
                                      </p:cBhvr>
                                      <p:tavLst>
                                        <p:tav tm="0">
                                          <p:val>
                                            <p:strVal val="0"/>
                                          </p:val>
                                        </p:tav>
                                        <p:tav tm="100000">
                                          <p:val>
                                            <p:strVal val="#ppt_h"/>
                                          </p:val>
                                        </p:tav>
                                      </p:tavLst>
                                    </p:anim>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242"/>
                                        </p:tgtEl>
                                        <p:attrNameLst>
                                          <p:attrName>style.visibility</p:attrName>
                                        </p:attrNameLst>
                                      </p:cBhvr>
                                      <p:to>
                                        <p:strVal val="visible"/>
                                      </p:to>
                                    </p:set>
                                    <p:animEffect transition="in" filter="fade">
                                      <p:cBhvr>
                                        <p:cTn id="48" dur="500"/>
                                        <p:tgtEl>
                                          <p:spTgt spid="242"/>
                                        </p:tgtEl>
                                      </p:cBhvr>
                                    </p:animEffect>
                                  </p:childTnLst>
                                </p:cTn>
                              </p:par>
                            </p:childTnLst>
                          </p:cTn>
                        </p:par>
                        <p:par>
                          <p:cTn id="49" fill="hold">
                            <p:stCondLst>
                              <p:cond delay="4000"/>
                            </p:stCondLst>
                            <p:childTnLst>
                              <p:par>
                                <p:cTn id="50" presetID="10" presetClass="entr" presetSubtype="0" fill="hold" nodeType="afterEffect">
                                  <p:stCondLst>
                                    <p:cond delay="0"/>
                                  </p:stCondLst>
                                  <p:childTnLst>
                                    <p:set>
                                      <p:cBhvr>
                                        <p:cTn id="51" dur="1" fill="hold">
                                          <p:stCondLst>
                                            <p:cond delay="0"/>
                                          </p:stCondLst>
                                        </p:cTn>
                                        <p:tgtEl>
                                          <p:spTgt spid="219"/>
                                        </p:tgtEl>
                                        <p:attrNameLst>
                                          <p:attrName>style.visibility</p:attrName>
                                        </p:attrNameLst>
                                      </p:cBhvr>
                                      <p:to>
                                        <p:strVal val="visible"/>
                                      </p:to>
                                    </p:set>
                                    <p:animEffect transition="in" filter="fade">
                                      <p:cBhvr>
                                        <p:cTn id="52" dur="500"/>
                                        <p:tgtEl>
                                          <p:spTgt spid="219"/>
                                        </p:tgtEl>
                                      </p:cBhvr>
                                    </p:animEffect>
                                  </p:childTnLst>
                                </p:cTn>
                              </p:par>
                            </p:childTnLst>
                          </p:cTn>
                        </p:par>
                        <p:par>
                          <p:cTn id="53" fill="hold">
                            <p:stCondLst>
                              <p:cond delay="4500"/>
                            </p:stCondLst>
                            <p:childTnLst>
                              <p:par>
                                <p:cTn id="54" presetID="23" presetClass="entr" presetSubtype="16" fill="hold" nodeType="afterEffect">
                                  <p:stCondLst>
                                    <p:cond delay="0"/>
                                  </p:stCondLst>
                                  <p:childTnLst>
                                    <p:set>
                                      <p:cBhvr>
                                        <p:cTn id="55" dur="1" fill="hold">
                                          <p:stCondLst>
                                            <p:cond delay="0"/>
                                          </p:stCondLst>
                                        </p:cTn>
                                        <p:tgtEl>
                                          <p:spTgt spid="230"/>
                                        </p:tgtEl>
                                        <p:attrNameLst>
                                          <p:attrName>style.visibility</p:attrName>
                                        </p:attrNameLst>
                                      </p:cBhvr>
                                      <p:to>
                                        <p:strVal val="visible"/>
                                      </p:to>
                                    </p:set>
                                    <p:anim calcmode="lin" valueType="num">
                                      <p:cBhvr additive="base">
                                        <p:cTn id="56" dur="500"/>
                                        <p:tgtEl>
                                          <p:spTgt spid="230"/>
                                        </p:tgtEl>
                                        <p:attrNameLst>
                                          <p:attrName>ppt_w</p:attrName>
                                        </p:attrNameLst>
                                      </p:cBhvr>
                                      <p:tavLst>
                                        <p:tav tm="0">
                                          <p:val>
                                            <p:strVal val="0"/>
                                          </p:val>
                                        </p:tav>
                                        <p:tav tm="100000">
                                          <p:val>
                                            <p:strVal val="#ppt_w"/>
                                          </p:val>
                                        </p:tav>
                                      </p:tavLst>
                                    </p:anim>
                                    <p:anim calcmode="lin" valueType="num">
                                      <p:cBhvr additive="base">
                                        <p:cTn id="57" dur="500"/>
                                        <p:tgtEl>
                                          <p:spTgt spid="230"/>
                                        </p:tgtEl>
                                        <p:attrNameLst>
                                          <p:attrName>ppt_h</p:attrName>
                                        </p:attrNameLst>
                                      </p:cBhvr>
                                      <p:tavLst>
                                        <p:tav tm="0">
                                          <p:val>
                                            <p:strVal val="0"/>
                                          </p:val>
                                        </p:tav>
                                        <p:tav tm="100000">
                                          <p:val>
                                            <p:strVal val="#ppt_h"/>
                                          </p:val>
                                        </p:tav>
                                      </p:tavLst>
                                    </p:anim>
                                  </p:childTnLst>
                                </p:cTn>
                              </p:par>
                              <p:par>
                                <p:cTn id="58" presetID="23" presetClass="entr" presetSubtype="16" fill="hold" nodeType="withEffect">
                                  <p:stCondLst>
                                    <p:cond delay="0"/>
                                  </p:stCondLst>
                                  <p:childTnLst>
                                    <p:set>
                                      <p:cBhvr>
                                        <p:cTn id="59" dur="1" fill="hold">
                                          <p:stCondLst>
                                            <p:cond delay="0"/>
                                          </p:stCondLst>
                                        </p:cTn>
                                        <p:tgtEl>
                                          <p:spTgt spid="239"/>
                                        </p:tgtEl>
                                        <p:attrNameLst>
                                          <p:attrName>style.visibility</p:attrName>
                                        </p:attrNameLst>
                                      </p:cBhvr>
                                      <p:to>
                                        <p:strVal val="visible"/>
                                      </p:to>
                                    </p:set>
                                    <p:anim calcmode="lin" valueType="num">
                                      <p:cBhvr additive="base">
                                        <p:cTn id="60" dur="500"/>
                                        <p:tgtEl>
                                          <p:spTgt spid="239"/>
                                        </p:tgtEl>
                                        <p:attrNameLst>
                                          <p:attrName>ppt_w</p:attrName>
                                        </p:attrNameLst>
                                      </p:cBhvr>
                                      <p:tavLst>
                                        <p:tav tm="0">
                                          <p:val>
                                            <p:strVal val="0"/>
                                          </p:val>
                                        </p:tav>
                                        <p:tav tm="100000">
                                          <p:val>
                                            <p:strVal val="#ppt_w"/>
                                          </p:val>
                                        </p:tav>
                                      </p:tavLst>
                                    </p:anim>
                                    <p:anim calcmode="lin" valueType="num">
                                      <p:cBhvr additive="base">
                                        <p:cTn id="61" dur="500"/>
                                        <p:tgtEl>
                                          <p:spTgt spid="239"/>
                                        </p:tgtEl>
                                        <p:attrNameLst>
                                          <p:attrName>ppt_h</p:attrName>
                                        </p:attrNameLst>
                                      </p:cBhvr>
                                      <p:tavLst>
                                        <p:tav tm="0">
                                          <p:val>
                                            <p:strVal val="0"/>
                                          </p:val>
                                        </p:tav>
                                        <p:tav tm="100000">
                                          <p:val>
                                            <p:strVal val="#ppt_h"/>
                                          </p:val>
                                        </p:tav>
                                      </p:tavLst>
                                    </p:anim>
                                  </p:childTnLst>
                                </p:cTn>
                              </p:par>
                            </p:childTnLst>
                          </p:cTn>
                        </p:par>
                        <p:par>
                          <p:cTn id="62" fill="hold">
                            <p:stCondLst>
                              <p:cond delay="5000"/>
                            </p:stCondLst>
                            <p:childTnLst>
                              <p:par>
                                <p:cTn id="63" presetID="10" presetClass="entr" presetSubtype="0" fill="hold" nodeType="afterEffect">
                                  <p:stCondLst>
                                    <p:cond delay="0"/>
                                  </p:stCondLst>
                                  <p:childTnLst>
                                    <p:set>
                                      <p:cBhvr>
                                        <p:cTn id="64" dur="1" fill="hold">
                                          <p:stCondLst>
                                            <p:cond delay="0"/>
                                          </p:stCondLst>
                                        </p:cTn>
                                        <p:tgtEl>
                                          <p:spTgt spid="241"/>
                                        </p:tgtEl>
                                        <p:attrNameLst>
                                          <p:attrName>style.visibility</p:attrName>
                                        </p:attrNameLst>
                                      </p:cBhvr>
                                      <p:to>
                                        <p:strVal val="visible"/>
                                      </p:to>
                                    </p:set>
                                    <p:animEffect transition="in" filter="fade">
                                      <p:cBhvr>
                                        <p:cTn id="65" dur="500"/>
                                        <p:tgtEl>
                                          <p:spTgt spid="241"/>
                                        </p:tgtEl>
                                      </p:cBhvr>
                                    </p:animEffect>
                                  </p:childTnLst>
                                </p:cTn>
                              </p:par>
                            </p:childTnLst>
                          </p:cTn>
                        </p:par>
                        <p:par>
                          <p:cTn id="66" fill="hold">
                            <p:stCondLst>
                              <p:cond delay="5500"/>
                            </p:stCondLst>
                            <p:childTnLst>
                              <p:par>
                                <p:cTn id="67" presetID="10" presetClass="entr" presetSubtype="0" fill="hold" nodeType="afterEffect">
                                  <p:stCondLst>
                                    <p:cond delay="0"/>
                                  </p:stCondLst>
                                  <p:childTnLst>
                                    <p:set>
                                      <p:cBhvr>
                                        <p:cTn id="68" dur="1" fill="hold">
                                          <p:stCondLst>
                                            <p:cond delay="0"/>
                                          </p:stCondLst>
                                        </p:cTn>
                                        <p:tgtEl>
                                          <p:spTgt spid="217"/>
                                        </p:tgtEl>
                                        <p:attrNameLst>
                                          <p:attrName>style.visibility</p:attrName>
                                        </p:attrNameLst>
                                      </p:cBhvr>
                                      <p:to>
                                        <p:strVal val="visible"/>
                                      </p:to>
                                    </p:set>
                                    <p:animEffect transition="in" filter="fade">
                                      <p:cBhvr>
                                        <p:cTn id="69" dur="500"/>
                                        <p:tgtEl>
                                          <p:spTgt spid="217"/>
                                        </p:tgtEl>
                                      </p:cBhvr>
                                    </p:animEffect>
                                  </p:childTnLst>
                                </p:cTn>
                              </p:par>
                            </p:childTnLst>
                          </p:cTn>
                        </p:par>
                        <p:par>
                          <p:cTn id="70" fill="hold">
                            <p:stCondLst>
                              <p:cond delay="6000"/>
                            </p:stCondLst>
                            <p:childTnLst>
                              <p:par>
                                <p:cTn id="71" presetID="23" presetClass="entr" presetSubtype="16" fill="hold" nodeType="afterEffect">
                                  <p:stCondLst>
                                    <p:cond delay="0"/>
                                  </p:stCondLst>
                                  <p:childTnLst>
                                    <p:set>
                                      <p:cBhvr>
                                        <p:cTn id="72" dur="1" fill="hold">
                                          <p:stCondLst>
                                            <p:cond delay="0"/>
                                          </p:stCondLst>
                                        </p:cTn>
                                        <p:tgtEl>
                                          <p:spTgt spid="227"/>
                                        </p:tgtEl>
                                        <p:attrNameLst>
                                          <p:attrName>style.visibility</p:attrName>
                                        </p:attrNameLst>
                                      </p:cBhvr>
                                      <p:to>
                                        <p:strVal val="visible"/>
                                      </p:to>
                                    </p:set>
                                    <p:anim calcmode="lin" valueType="num">
                                      <p:cBhvr additive="base">
                                        <p:cTn id="73" dur="500"/>
                                        <p:tgtEl>
                                          <p:spTgt spid="227"/>
                                        </p:tgtEl>
                                        <p:attrNameLst>
                                          <p:attrName>ppt_w</p:attrName>
                                        </p:attrNameLst>
                                      </p:cBhvr>
                                      <p:tavLst>
                                        <p:tav tm="0">
                                          <p:val>
                                            <p:strVal val="0"/>
                                          </p:val>
                                        </p:tav>
                                        <p:tav tm="100000">
                                          <p:val>
                                            <p:strVal val="#ppt_w"/>
                                          </p:val>
                                        </p:tav>
                                      </p:tavLst>
                                    </p:anim>
                                    <p:anim calcmode="lin" valueType="num">
                                      <p:cBhvr additive="base">
                                        <p:cTn id="74" dur="500"/>
                                        <p:tgtEl>
                                          <p:spTgt spid="227"/>
                                        </p:tgtEl>
                                        <p:attrNameLst>
                                          <p:attrName>ppt_h</p:attrName>
                                        </p:attrNameLst>
                                      </p:cBhvr>
                                      <p:tavLst>
                                        <p:tav tm="0">
                                          <p:val>
                                            <p:strVal val="0"/>
                                          </p:val>
                                        </p:tav>
                                        <p:tav tm="100000">
                                          <p:val>
                                            <p:strVal val="#ppt_h"/>
                                          </p:val>
                                        </p:tav>
                                      </p:tavLst>
                                    </p:anim>
                                  </p:childTnLst>
                                </p:cTn>
                              </p:par>
                              <p:par>
                                <p:cTn id="75" presetID="23" presetClass="entr" presetSubtype="16" fill="hold" nodeType="withEffect">
                                  <p:stCondLst>
                                    <p:cond delay="0"/>
                                  </p:stCondLst>
                                  <p:childTnLst>
                                    <p:set>
                                      <p:cBhvr>
                                        <p:cTn id="76" dur="1" fill="hold">
                                          <p:stCondLst>
                                            <p:cond delay="0"/>
                                          </p:stCondLst>
                                        </p:cTn>
                                        <p:tgtEl>
                                          <p:spTgt spid="237"/>
                                        </p:tgtEl>
                                        <p:attrNameLst>
                                          <p:attrName>style.visibility</p:attrName>
                                        </p:attrNameLst>
                                      </p:cBhvr>
                                      <p:to>
                                        <p:strVal val="visible"/>
                                      </p:to>
                                    </p:set>
                                    <p:anim calcmode="lin" valueType="num">
                                      <p:cBhvr additive="base">
                                        <p:cTn id="77" dur="500"/>
                                        <p:tgtEl>
                                          <p:spTgt spid="237"/>
                                        </p:tgtEl>
                                        <p:attrNameLst>
                                          <p:attrName>ppt_w</p:attrName>
                                        </p:attrNameLst>
                                      </p:cBhvr>
                                      <p:tavLst>
                                        <p:tav tm="0">
                                          <p:val>
                                            <p:strVal val="0"/>
                                          </p:val>
                                        </p:tav>
                                        <p:tav tm="100000">
                                          <p:val>
                                            <p:strVal val="#ppt_w"/>
                                          </p:val>
                                        </p:tav>
                                      </p:tavLst>
                                    </p:anim>
                                    <p:anim calcmode="lin" valueType="num">
                                      <p:cBhvr additive="base">
                                        <p:cTn id="78" dur="500"/>
                                        <p:tgtEl>
                                          <p:spTgt spid="237"/>
                                        </p:tgtEl>
                                        <p:attrNameLst>
                                          <p:attrName>ppt_h</p:attrName>
                                        </p:attrNameLst>
                                      </p:cBhvr>
                                      <p:tavLst>
                                        <p:tav tm="0">
                                          <p:val>
                                            <p:strVal val="0"/>
                                          </p:val>
                                        </p:tav>
                                        <p:tav tm="100000">
                                          <p:val>
                                            <p:strVal val="#ppt_h"/>
                                          </p:val>
                                        </p:tav>
                                      </p:tavLst>
                                    </p:anim>
                                  </p:childTnLst>
                                </p:cTn>
                              </p:par>
                            </p:childTnLst>
                          </p:cTn>
                        </p:par>
                        <p:par>
                          <p:cTn id="79" fill="hold">
                            <p:stCondLst>
                              <p:cond delay="6500"/>
                            </p:stCondLst>
                            <p:childTnLst>
                              <p:par>
                                <p:cTn id="80" presetID="10" presetClass="entr" presetSubtype="0" fill="hold" nodeType="afterEffect">
                                  <p:stCondLst>
                                    <p:cond delay="0"/>
                                  </p:stCondLst>
                                  <p:childTnLst>
                                    <p:set>
                                      <p:cBhvr>
                                        <p:cTn id="81" dur="1" fill="hold">
                                          <p:stCondLst>
                                            <p:cond delay="0"/>
                                          </p:stCondLst>
                                        </p:cTn>
                                        <p:tgtEl>
                                          <p:spTgt spid="240"/>
                                        </p:tgtEl>
                                        <p:attrNameLst>
                                          <p:attrName>style.visibility</p:attrName>
                                        </p:attrNameLst>
                                      </p:cBhvr>
                                      <p:to>
                                        <p:strVal val="visible"/>
                                      </p:to>
                                    </p:set>
                                    <p:animEffect transition="in" filter="fade">
                                      <p:cBhvr>
                                        <p:cTn id="82" dur="500"/>
                                        <p:tgtEl>
                                          <p:spTgt spid="240"/>
                                        </p:tgtEl>
                                      </p:cBhvr>
                                    </p:animEffect>
                                  </p:childTnLst>
                                </p:cTn>
                              </p:par>
                            </p:childTnLst>
                          </p:cTn>
                        </p:par>
                        <p:par>
                          <p:cTn id="83" fill="hold">
                            <p:stCondLst>
                              <p:cond delay="7000"/>
                            </p:stCondLst>
                            <p:childTnLst>
                              <p:par>
                                <p:cTn id="84" presetID="10" presetClass="entr" presetSubtype="0" fill="hold" nodeType="afterEffect">
                                  <p:stCondLst>
                                    <p:cond delay="0"/>
                                  </p:stCondLst>
                                  <p:childTnLst>
                                    <p:set>
                                      <p:cBhvr>
                                        <p:cTn id="85" dur="1" fill="hold">
                                          <p:stCondLst>
                                            <p:cond delay="0"/>
                                          </p:stCondLst>
                                        </p:cTn>
                                        <p:tgtEl>
                                          <p:spTgt spid="244"/>
                                        </p:tgtEl>
                                        <p:attrNameLst>
                                          <p:attrName>style.visibility</p:attrName>
                                        </p:attrNameLst>
                                      </p:cBhvr>
                                      <p:to>
                                        <p:strVal val="visible"/>
                                      </p:to>
                                    </p:set>
                                    <p:animEffect transition="in" filter="fade">
                                      <p:cBhvr>
                                        <p:cTn id="86"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5"/>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sp>
        <p:nvSpPr>
          <p:cNvPr id="126" name="Google Shape;126;p15"/>
          <p:cNvSpPr txBox="1"/>
          <p:nvPr/>
        </p:nvSpPr>
        <p:spPr>
          <a:xfrm>
            <a:off x="4638177" y="3044279"/>
            <a:ext cx="2915645"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dirty="0">
                <a:solidFill>
                  <a:srgbClr val="3A3838"/>
                </a:solidFill>
                <a:latin typeface="Century Gothic"/>
                <a:ea typeface="Century Gothic"/>
                <a:cs typeface="Century Gothic"/>
                <a:sym typeface="Century Gothic"/>
              </a:rPr>
              <a:t>01</a:t>
            </a:r>
            <a:endParaRPr sz="4400" b="1" dirty="0">
              <a:solidFill>
                <a:srgbClr val="3A3838"/>
              </a:solidFill>
              <a:latin typeface="Century Gothic"/>
              <a:ea typeface="Century Gothic"/>
              <a:cs typeface="Century Gothic"/>
              <a:sym typeface="Century Gothic"/>
            </a:endParaRPr>
          </a:p>
        </p:txBody>
      </p:sp>
      <p:grpSp>
        <p:nvGrpSpPr>
          <p:cNvPr id="127" name="Google Shape;127;p15"/>
          <p:cNvGrpSpPr/>
          <p:nvPr/>
        </p:nvGrpSpPr>
        <p:grpSpPr>
          <a:xfrm>
            <a:off x="3031372" y="3869235"/>
            <a:ext cx="5956300" cy="1009650"/>
            <a:chOff x="2958192" y="3025943"/>
            <a:chExt cx="5956300" cy="1009650"/>
          </a:xfrm>
        </p:grpSpPr>
        <p:sp>
          <p:nvSpPr>
            <p:cNvPr id="128" name="Google Shape;128;p15"/>
            <p:cNvSpPr/>
            <p:nvPr/>
          </p:nvSpPr>
          <p:spPr>
            <a:xfrm>
              <a:off x="2958192" y="3025943"/>
              <a:ext cx="5956300" cy="1009650"/>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entury Gothic"/>
                <a:ea typeface="Century Gothic"/>
                <a:cs typeface="Century Gothic"/>
                <a:sym typeface="Century Gothic"/>
              </a:endParaRPr>
            </a:p>
          </p:txBody>
        </p:sp>
        <p:sp>
          <p:nvSpPr>
            <p:cNvPr id="129" name="Google Shape;129;p15"/>
            <p:cNvSpPr txBox="1"/>
            <p:nvPr/>
          </p:nvSpPr>
          <p:spPr>
            <a:xfrm>
              <a:off x="3150938" y="3054075"/>
              <a:ext cx="5743762"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5400" b="1" dirty="0" err="1">
                  <a:solidFill>
                    <a:srgbClr val="F2F2F2"/>
                  </a:solidFill>
                  <a:latin typeface="Century Gothic"/>
                  <a:ea typeface="Century Gothic"/>
                  <a:cs typeface="Century Gothic"/>
                  <a:sym typeface="Century Gothic"/>
                </a:rPr>
                <a:t>España</a:t>
              </a:r>
              <a:endParaRPr sz="5400" b="1" dirty="0">
                <a:solidFill>
                  <a:srgbClr val="F2F2F2"/>
                </a:solidFill>
                <a:latin typeface="Century Gothic"/>
                <a:ea typeface="Century Gothic"/>
                <a:cs typeface="Century Gothic"/>
                <a:sym typeface="Century Gothic"/>
              </a:endParaRPr>
            </a:p>
          </p:txBody>
        </p:sp>
      </p:grpSp>
      <p:grpSp>
        <p:nvGrpSpPr>
          <p:cNvPr id="130" name="Google Shape;130;p15"/>
          <p:cNvGrpSpPr/>
          <p:nvPr/>
        </p:nvGrpSpPr>
        <p:grpSpPr>
          <a:xfrm>
            <a:off x="2218576" y="5360567"/>
            <a:ext cx="7578006" cy="400110"/>
            <a:chOff x="2133600" y="4582591"/>
            <a:chExt cx="7578006" cy="400110"/>
          </a:xfrm>
        </p:grpSpPr>
        <p:grpSp>
          <p:nvGrpSpPr>
            <p:cNvPr id="131" name="Google Shape;131;p15"/>
            <p:cNvGrpSpPr/>
            <p:nvPr/>
          </p:nvGrpSpPr>
          <p:grpSpPr>
            <a:xfrm>
              <a:off x="2133600" y="4862286"/>
              <a:ext cx="7578006" cy="0"/>
              <a:chOff x="2133600" y="4862286"/>
              <a:chExt cx="7578006" cy="0"/>
            </a:xfrm>
          </p:grpSpPr>
          <p:cxnSp>
            <p:nvCxnSpPr>
              <p:cNvPr id="132" name="Google Shape;132;p15"/>
              <p:cNvCxnSpPr/>
              <p:nvPr/>
            </p:nvCxnSpPr>
            <p:spPr>
              <a:xfrm>
                <a:off x="2133600" y="4862286"/>
                <a:ext cx="1872343" cy="0"/>
              </a:xfrm>
              <a:prstGeom prst="straightConnector1">
                <a:avLst/>
              </a:prstGeom>
              <a:noFill/>
              <a:ln w="25400" cap="flat" cmpd="sng">
                <a:solidFill>
                  <a:srgbClr val="3A3838"/>
                </a:solidFill>
                <a:prstDash val="solid"/>
                <a:miter lim="800000"/>
                <a:headEnd type="none" w="sm" len="sm"/>
                <a:tailEnd type="none" w="sm" len="sm"/>
              </a:ln>
            </p:spPr>
          </p:cxnSp>
          <p:cxnSp>
            <p:nvCxnSpPr>
              <p:cNvPr id="133" name="Google Shape;133;p15"/>
              <p:cNvCxnSpPr/>
              <p:nvPr/>
            </p:nvCxnSpPr>
            <p:spPr>
              <a:xfrm>
                <a:off x="7839263" y="4862286"/>
                <a:ext cx="1872343" cy="0"/>
              </a:xfrm>
              <a:prstGeom prst="straightConnector1">
                <a:avLst/>
              </a:prstGeom>
              <a:noFill/>
              <a:ln w="25400" cap="flat" cmpd="sng">
                <a:solidFill>
                  <a:srgbClr val="3A3838"/>
                </a:solidFill>
                <a:prstDash val="solid"/>
                <a:miter lim="800000"/>
                <a:headEnd type="none" w="sm" len="sm"/>
                <a:tailEnd type="none" w="sm" len="sm"/>
              </a:ln>
            </p:spPr>
          </p:cxnSp>
        </p:grpSp>
        <p:sp>
          <p:nvSpPr>
            <p:cNvPr id="134" name="Google Shape;134;p15"/>
            <p:cNvSpPr txBox="1"/>
            <p:nvPr/>
          </p:nvSpPr>
          <p:spPr>
            <a:xfrm>
              <a:off x="4232148" y="4582591"/>
              <a:ext cx="3557749"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2000">
                  <a:solidFill>
                    <a:srgbClr val="3A3838"/>
                  </a:solidFill>
                  <a:latin typeface="Century Gothic"/>
                  <a:ea typeface="Century Gothic"/>
                  <a:cs typeface="Century Gothic"/>
                  <a:sym typeface="Century Gothic"/>
                </a:rPr>
                <a:t>Análisis Sector Inmobiliario</a:t>
              </a:r>
            </a:p>
          </p:txBody>
        </p:sp>
      </p:grpSp>
    </p:spTree>
    <p:extLst>
      <p:ext uri="{BB962C8B-B14F-4D97-AF65-F5344CB8AC3E}">
        <p14:creationId xmlns:p14="http://schemas.microsoft.com/office/powerpoint/2010/main" val="425979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500"/>
                                        <p:tgtEl>
                                          <p:spTgt spid="126"/>
                                        </p:tgtEl>
                                        <p:attrNameLst>
                                          <p:attrName>ppt_w</p:attrName>
                                        </p:attrNameLst>
                                      </p:cBhvr>
                                      <p:tavLst>
                                        <p:tav tm="0">
                                          <p:val>
                                            <p:strVal val="0"/>
                                          </p:val>
                                        </p:tav>
                                        <p:tav tm="100000">
                                          <p:val>
                                            <p:strVal val="#ppt_w"/>
                                          </p:val>
                                        </p:tav>
                                      </p:tavLst>
                                    </p:anim>
                                    <p:anim calcmode="lin" valueType="num">
                                      <p:cBhvr additive="base">
                                        <p:cTn id="8" dur="500"/>
                                        <p:tgtEl>
                                          <p:spTgt spid="126"/>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19"/>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sp>
        <p:nvSpPr>
          <p:cNvPr id="258" name="Google Shape;258;p19"/>
          <p:cNvSpPr txBox="1"/>
          <p:nvPr/>
        </p:nvSpPr>
        <p:spPr>
          <a:xfrm>
            <a:off x="4638177" y="3044279"/>
            <a:ext cx="2915645"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a:solidFill>
                  <a:srgbClr val="3A3838"/>
                </a:solidFill>
                <a:latin typeface="Century Gothic"/>
                <a:ea typeface="Century Gothic"/>
                <a:cs typeface="Century Gothic"/>
                <a:sym typeface="Century Gothic"/>
              </a:rPr>
              <a:t>02</a:t>
            </a:r>
            <a:endParaRPr sz="4400" b="1">
              <a:solidFill>
                <a:srgbClr val="3A3838"/>
              </a:solidFill>
              <a:latin typeface="Century Gothic"/>
              <a:ea typeface="Century Gothic"/>
              <a:cs typeface="Century Gothic"/>
              <a:sym typeface="Century Gothic"/>
            </a:endParaRPr>
          </a:p>
        </p:txBody>
      </p:sp>
      <p:grpSp>
        <p:nvGrpSpPr>
          <p:cNvPr id="259" name="Google Shape;259;p19"/>
          <p:cNvGrpSpPr/>
          <p:nvPr/>
        </p:nvGrpSpPr>
        <p:grpSpPr>
          <a:xfrm>
            <a:off x="3031372" y="3869235"/>
            <a:ext cx="7394330" cy="1009650"/>
            <a:chOff x="2958192" y="3025943"/>
            <a:chExt cx="7394330" cy="1009650"/>
          </a:xfrm>
        </p:grpSpPr>
        <p:sp>
          <p:nvSpPr>
            <p:cNvPr id="260" name="Google Shape;260;p19"/>
            <p:cNvSpPr/>
            <p:nvPr/>
          </p:nvSpPr>
          <p:spPr>
            <a:xfrm>
              <a:off x="2958192" y="3025943"/>
              <a:ext cx="5956300" cy="1009650"/>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entury Gothic"/>
                <a:ea typeface="Century Gothic"/>
                <a:cs typeface="Century Gothic"/>
                <a:sym typeface="Century Gothic"/>
              </a:endParaRPr>
            </a:p>
          </p:txBody>
        </p:sp>
        <p:sp>
          <p:nvSpPr>
            <p:cNvPr id="261" name="Google Shape;261;p19"/>
            <p:cNvSpPr txBox="1"/>
            <p:nvPr/>
          </p:nvSpPr>
          <p:spPr>
            <a:xfrm>
              <a:off x="4803619" y="3112263"/>
              <a:ext cx="554890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5400" b="1">
                  <a:solidFill>
                    <a:srgbClr val="F2F2F2"/>
                  </a:solidFill>
                  <a:latin typeface="Century Gothic"/>
                  <a:ea typeface="Century Gothic"/>
                  <a:cs typeface="Century Gothic"/>
                  <a:sym typeface="Century Gothic"/>
                </a:rPr>
                <a:t>Visitors</a:t>
              </a:r>
              <a:endParaRPr sz="5400" b="1">
                <a:solidFill>
                  <a:srgbClr val="F2F2F2"/>
                </a:solidFill>
                <a:latin typeface="Century Gothic"/>
                <a:ea typeface="Century Gothic"/>
                <a:cs typeface="Century Gothic"/>
                <a:sym typeface="Century Gothic"/>
              </a:endParaRPr>
            </a:p>
          </p:txBody>
        </p:sp>
      </p:grpSp>
      <p:grpSp>
        <p:nvGrpSpPr>
          <p:cNvPr id="262" name="Google Shape;262;p19"/>
          <p:cNvGrpSpPr/>
          <p:nvPr/>
        </p:nvGrpSpPr>
        <p:grpSpPr>
          <a:xfrm>
            <a:off x="2218576" y="5440207"/>
            <a:ext cx="7578006" cy="400110"/>
            <a:chOff x="2133600" y="4662231"/>
            <a:chExt cx="7578006" cy="400110"/>
          </a:xfrm>
        </p:grpSpPr>
        <p:grpSp>
          <p:nvGrpSpPr>
            <p:cNvPr id="263" name="Google Shape;263;p19"/>
            <p:cNvGrpSpPr/>
            <p:nvPr/>
          </p:nvGrpSpPr>
          <p:grpSpPr>
            <a:xfrm>
              <a:off x="2133600" y="4862286"/>
              <a:ext cx="7578006" cy="0"/>
              <a:chOff x="2133600" y="4862286"/>
              <a:chExt cx="7578006" cy="0"/>
            </a:xfrm>
          </p:grpSpPr>
          <p:cxnSp>
            <p:nvCxnSpPr>
              <p:cNvPr id="264" name="Google Shape;264;p19"/>
              <p:cNvCxnSpPr/>
              <p:nvPr/>
            </p:nvCxnSpPr>
            <p:spPr>
              <a:xfrm>
                <a:off x="2133600" y="4862286"/>
                <a:ext cx="1872343" cy="0"/>
              </a:xfrm>
              <a:prstGeom prst="straightConnector1">
                <a:avLst/>
              </a:prstGeom>
              <a:noFill/>
              <a:ln w="25400" cap="flat" cmpd="sng">
                <a:solidFill>
                  <a:srgbClr val="3A3838"/>
                </a:solidFill>
                <a:prstDash val="solid"/>
                <a:miter lim="800000"/>
                <a:headEnd type="none" w="sm" len="sm"/>
                <a:tailEnd type="none" w="sm" len="sm"/>
              </a:ln>
            </p:spPr>
          </p:cxnSp>
          <p:cxnSp>
            <p:nvCxnSpPr>
              <p:cNvPr id="265" name="Google Shape;265;p19"/>
              <p:cNvCxnSpPr/>
              <p:nvPr/>
            </p:nvCxnSpPr>
            <p:spPr>
              <a:xfrm>
                <a:off x="7839263" y="4862286"/>
                <a:ext cx="1872343" cy="0"/>
              </a:xfrm>
              <a:prstGeom prst="straightConnector1">
                <a:avLst/>
              </a:prstGeom>
              <a:noFill/>
              <a:ln w="25400" cap="flat" cmpd="sng">
                <a:solidFill>
                  <a:srgbClr val="3A3838"/>
                </a:solidFill>
                <a:prstDash val="solid"/>
                <a:miter lim="800000"/>
                <a:headEnd type="none" w="sm" len="sm"/>
                <a:tailEnd type="none" w="sm" len="sm"/>
              </a:ln>
            </p:spPr>
          </p:cxnSp>
        </p:grpSp>
        <p:sp>
          <p:nvSpPr>
            <p:cNvPr id="266" name="Google Shape;266;p19"/>
            <p:cNvSpPr txBox="1"/>
            <p:nvPr/>
          </p:nvSpPr>
          <p:spPr>
            <a:xfrm>
              <a:off x="4791824" y="4662231"/>
              <a:ext cx="263721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000">
                  <a:solidFill>
                    <a:srgbClr val="3A3838"/>
                  </a:solidFill>
                  <a:latin typeface="Century Gothic"/>
                  <a:ea typeface="Century Gothic"/>
                  <a:cs typeface="Century Gothic"/>
                  <a:sym typeface="Century Gothic"/>
                </a:rPr>
                <a:t>information data</a:t>
              </a:r>
              <a:endParaRPr sz="2000">
                <a:solidFill>
                  <a:srgbClr val="3A3838"/>
                </a:solidFill>
                <a:latin typeface="Century Gothic"/>
                <a:ea typeface="Century Gothic"/>
                <a:cs typeface="Century Gothic"/>
                <a:sym typeface="Century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anim calcmode="lin" valueType="num">
                                      <p:cBhvr additive="base">
                                        <p:cTn id="7" dur="500"/>
                                        <p:tgtEl>
                                          <p:spTgt spid="258"/>
                                        </p:tgtEl>
                                        <p:attrNameLst>
                                          <p:attrName>ppt_w</p:attrName>
                                        </p:attrNameLst>
                                      </p:cBhvr>
                                      <p:tavLst>
                                        <p:tav tm="0">
                                          <p:val>
                                            <p:strVal val="0"/>
                                          </p:val>
                                        </p:tav>
                                        <p:tav tm="100000">
                                          <p:val>
                                            <p:strVal val="#ppt_w"/>
                                          </p:val>
                                        </p:tav>
                                      </p:tavLst>
                                    </p:anim>
                                    <p:anim calcmode="lin" valueType="num">
                                      <p:cBhvr additive="base">
                                        <p:cTn id="8" dur="500"/>
                                        <p:tgtEl>
                                          <p:spTgt spid="258"/>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9"/>
                                        </p:tgtEl>
                                        <p:attrNameLst>
                                          <p:attrName>style.visibility</p:attrName>
                                        </p:attrNameLst>
                                      </p:cBhvr>
                                      <p:to>
                                        <p:strVal val="visible"/>
                                      </p:to>
                                    </p:set>
                                    <p:animEffect transition="in" filter="fade">
                                      <p:cBhvr>
                                        <p:cTn id="12" dur="1000"/>
                                        <p:tgtEl>
                                          <p:spTgt spid="259"/>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262"/>
                                        </p:tgtEl>
                                        <p:attrNameLst>
                                          <p:attrName>style.visibility</p:attrName>
                                        </p:attrNameLst>
                                      </p:cBhvr>
                                      <p:to>
                                        <p:strVal val="visible"/>
                                      </p:to>
                                    </p:set>
                                    <p:animEffect transition="in" filter="fade">
                                      <p:cBhvr>
                                        <p:cTn id="16"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0"/>
          <p:cNvSpPr/>
          <p:nvPr/>
        </p:nvSpPr>
        <p:spPr>
          <a:xfrm>
            <a:off x="495467" y="1311097"/>
            <a:ext cx="11785433" cy="861774"/>
          </a:xfrm>
          <a:prstGeom prst="rect">
            <a:avLst/>
          </a:prstGeom>
          <a:noFill/>
          <a:ln>
            <a:noFill/>
          </a:ln>
        </p:spPr>
        <p:txBody>
          <a:bodyPr spcFirstLastPara="1" wrap="square" lIns="91425" tIns="45700" rIns="91425" bIns="45700" anchor="t" anchorCtr="0">
            <a:noAutofit/>
          </a:bodyPr>
          <a:lstStyle/>
          <a:p>
            <a:pPr marL="0" marR="0" lvl="0" indent="0" algn="l" rtl="0">
              <a:lnSpc>
                <a:spcPct val="166666"/>
              </a:lnSpc>
              <a:spcBef>
                <a:spcPts val="0"/>
              </a:spcBef>
              <a:spcAft>
                <a:spcPts val="0"/>
              </a:spcAft>
              <a:buNone/>
            </a:pPr>
            <a:r>
              <a:rPr lang="id-ID" sz="1200" b="1">
                <a:solidFill>
                  <a:srgbClr val="767171"/>
                </a:solidFill>
                <a:latin typeface="Century Gothic"/>
                <a:ea typeface="Century Gothic"/>
                <a:cs typeface="Century Gothic"/>
                <a:sym typeface="Century Gothic"/>
              </a:rPr>
              <a:t>EDIT IN POWERPOINT®</a:t>
            </a:r>
            <a:endParaRPr/>
          </a:p>
          <a:p>
            <a:pPr marL="0" marR="0" lvl="0" indent="0" algn="l" rtl="0">
              <a:lnSpc>
                <a:spcPct val="166666"/>
              </a:lnSpc>
              <a:spcBef>
                <a:spcPts val="0"/>
              </a:spcBef>
              <a:spcAft>
                <a:spcPts val="0"/>
              </a:spcAft>
              <a:buNone/>
            </a:pPr>
            <a:r>
              <a:rPr lang="id-ID" sz="1200">
                <a:solidFill>
                  <a:srgbClr val="767171"/>
                </a:solidFill>
                <a:latin typeface="Century Gothic"/>
                <a:ea typeface="Century Gothic"/>
                <a:cs typeface="Century Gothic"/>
                <a:sym typeface="Century Gothic"/>
              </a:rPr>
              <a:t>Click on the button under the presentation preview that says "Download as PowerPoint template". You will get a .pptx file that you can edit in PowerPoint. </a:t>
            </a:r>
            <a:endParaRPr/>
          </a:p>
          <a:p>
            <a:pPr marL="0" marR="0" lvl="0" indent="0" algn="l" rtl="0">
              <a:lnSpc>
                <a:spcPct val="166666"/>
              </a:lnSpc>
              <a:spcBef>
                <a:spcPts val="0"/>
              </a:spcBef>
              <a:spcAft>
                <a:spcPts val="0"/>
              </a:spcAft>
              <a:buNone/>
            </a:pPr>
            <a:r>
              <a:rPr lang="id-ID" sz="1200">
                <a:solidFill>
                  <a:srgbClr val="767171"/>
                </a:solidFill>
                <a:latin typeface="Century Gothic"/>
                <a:ea typeface="Century Gothic"/>
                <a:cs typeface="Century Gothic"/>
                <a:sym typeface="Century Gothic"/>
              </a:rPr>
              <a:t>Remember to download and install the fonts used in this presentation (you’ll find the links to the font files needed in the Presentation design slide)</a:t>
            </a:r>
            <a:endParaRPr sz="1200">
              <a:solidFill>
                <a:srgbClr val="767171"/>
              </a:solidFill>
              <a:latin typeface="Century Gothic"/>
              <a:ea typeface="Century Gothic"/>
              <a:cs typeface="Century Gothic"/>
              <a:sym typeface="Century Gothic"/>
            </a:endParaRPr>
          </a:p>
        </p:txBody>
      </p:sp>
      <p:grpSp>
        <p:nvGrpSpPr>
          <p:cNvPr id="273" name="Google Shape;273;p20"/>
          <p:cNvGrpSpPr/>
          <p:nvPr/>
        </p:nvGrpSpPr>
        <p:grpSpPr>
          <a:xfrm>
            <a:off x="593394" y="2140287"/>
            <a:ext cx="12563806" cy="4555067"/>
            <a:chOff x="593394" y="2140287"/>
            <a:chExt cx="12563806" cy="4555067"/>
          </a:xfrm>
        </p:grpSpPr>
        <p:sp>
          <p:nvSpPr>
            <p:cNvPr id="274" name="Google Shape;274;p20"/>
            <p:cNvSpPr/>
            <p:nvPr/>
          </p:nvSpPr>
          <p:spPr>
            <a:xfrm>
              <a:off x="2392680" y="2682240"/>
              <a:ext cx="10764520" cy="3362960"/>
            </a:xfrm>
            <a:prstGeom prst="rect">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275" name="Google Shape;275;p20"/>
            <p:cNvGrpSpPr/>
            <p:nvPr/>
          </p:nvGrpSpPr>
          <p:grpSpPr>
            <a:xfrm>
              <a:off x="593394" y="2140287"/>
              <a:ext cx="2270944" cy="4555067"/>
              <a:chOff x="593394" y="2140287"/>
              <a:chExt cx="2270944" cy="4555067"/>
            </a:xfrm>
          </p:grpSpPr>
          <p:pic>
            <p:nvPicPr>
              <p:cNvPr id="276" name="Google Shape;276;p20"/>
              <p:cNvPicPr preferRelativeResize="0"/>
              <p:nvPr/>
            </p:nvPicPr>
            <p:blipFill rotWithShape="1">
              <a:blip r:embed="rId3">
                <a:alphaModFix/>
              </a:blip>
              <a:srcRect/>
              <a:stretch/>
            </p:blipFill>
            <p:spPr>
              <a:xfrm>
                <a:off x="593394" y="2140287"/>
                <a:ext cx="2270944" cy="4555067"/>
              </a:xfrm>
              <a:prstGeom prst="rect">
                <a:avLst/>
              </a:prstGeom>
              <a:noFill/>
              <a:ln>
                <a:noFill/>
              </a:ln>
            </p:spPr>
          </p:pic>
          <p:sp>
            <p:nvSpPr>
              <p:cNvPr id="277" name="Google Shape;277;p20"/>
              <p:cNvSpPr/>
              <p:nvPr/>
            </p:nvSpPr>
            <p:spPr>
              <a:xfrm>
                <a:off x="741680" y="2682240"/>
                <a:ext cx="1920240" cy="339852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sp>
        <p:nvSpPr>
          <p:cNvPr id="278" name="Google Shape;278;p20"/>
          <p:cNvSpPr txBox="1"/>
          <p:nvPr/>
        </p:nvSpPr>
        <p:spPr>
          <a:xfrm>
            <a:off x="3280877" y="3161067"/>
            <a:ext cx="24689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chemeClr val="lt1"/>
                </a:solidFill>
                <a:latin typeface="Century Gothic"/>
                <a:ea typeface="Century Gothic"/>
                <a:cs typeface="Century Gothic"/>
                <a:sym typeface="Century Gothic"/>
              </a:rPr>
              <a:t>Mobile</a:t>
            </a:r>
            <a:endParaRPr sz="1800" b="1">
              <a:solidFill>
                <a:schemeClr val="lt1"/>
              </a:solidFill>
              <a:latin typeface="Century Gothic"/>
              <a:ea typeface="Century Gothic"/>
              <a:cs typeface="Century Gothic"/>
              <a:sym typeface="Century Gothic"/>
            </a:endParaRPr>
          </a:p>
        </p:txBody>
      </p:sp>
      <p:sp>
        <p:nvSpPr>
          <p:cNvPr id="279" name="Google Shape;279;p20"/>
          <p:cNvSpPr/>
          <p:nvPr/>
        </p:nvSpPr>
        <p:spPr>
          <a:xfrm>
            <a:off x="3280876" y="3503083"/>
            <a:ext cx="370393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a:solidFill>
                  <a:schemeClr val="lt1"/>
                </a:solidFill>
                <a:latin typeface="Century Gothic"/>
                <a:ea typeface="Century Gothic"/>
                <a:cs typeface="Century Gothic"/>
                <a:sym typeface="Century Gothic"/>
              </a:rPr>
              <a:t>Show and explain your web, app or software projects using these gadget templates.</a:t>
            </a:r>
            <a:endParaRPr sz="1200">
              <a:solidFill>
                <a:schemeClr val="lt1"/>
              </a:solidFill>
              <a:latin typeface="Century Gothic"/>
              <a:ea typeface="Century Gothic"/>
              <a:cs typeface="Century Gothic"/>
              <a:sym typeface="Century Gothic"/>
            </a:endParaRPr>
          </a:p>
        </p:txBody>
      </p:sp>
      <p:sp>
        <p:nvSpPr>
          <p:cNvPr id="280" name="Google Shape;280;p20"/>
          <p:cNvSpPr txBox="1"/>
          <p:nvPr/>
        </p:nvSpPr>
        <p:spPr>
          <a:xfrm>
            <a:off x="7603957" y="3161067"/>
            <a:ext cx="24689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chemeClr val="lt1"/>
                </a:solidFill>
                <a:latin typeface="Century Gothic"/>
                <a:ea typeface="Century Gothic"/>
                <a:cs typeface="Century Gothic"/>
                <a:sym typeface="Century Gothic"/>
              </a:rPr>
              <a:t>Desktop</a:t>
            </a:r>
            <a:endParaRPr sz="1800" b="1">
              <a:solidFill>
                <a:schemeClr val="lt1"/>
              </a:solidFill>
              <a:latin typeface="Century Gothic"/>
              <a:ea typeface="Century Gothic"/>
              <a:cs typeface="Century Gothic"/>
              <a:sym typeface="Century Gothic"/>
            </a:endParaRPr>
          </a:p>
        </p:txBody>
      </p:sp>
      <p:sp>
        <p:nvSpPr>
          <p:cNvPr id="281" name="Google Shape;281;p20"/>
          <p:cNvSpPr/>
          <p:nvPr/>
        </p:nvSpPr>
        <p:spPr>
          <a:xfrm>
            <a:off x="7603956" y="3503083"/>
            <a:ext cx="370393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a:solidFill>
                  <a:schemeClr val="lt1"/>
                </a:solidFill>
                <a:latin typeface="Century Gothic"/>
                <a:ea typeface="Century Gothic"/>
                <a:cs typeface="Century Gothic"/>
                <a:sym typeface="Century Gothic"/>
              </a:rPr>
              <a:t>Show and explain your web, app or software projects using these gadget templates.</a:t>
            </a:r>
            <a:endParaRPr sz="1200">
              <a:solidFill>
                <a:schemeClr val="lt1"/>
              </a:solidFill>
              <a:latin typeface="Century Gothic"/>
              <a:ea typeface="Century Gothic"/>
              <a:cs typeface="Century Gothic"/>
              <a:sym typeface="Century Gothic"/>
            </a:endParaRPr>
          </a:p>
        </p:txBody>
      </p:sp>
      <p:sp>
        <p:nvSpPr>
          <p:cNvPr id="282" name="Google Shape;282;p20"/>
          <p:cNvSpPr txBox="1"/>
          <p:nvPr/>
        </p:nvSpPr>
        <p:spPr>
          <a:xfrm>
            <a:off x="3280877" y="4436147"/>
            <a:ext cx="24689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chemeClr val="lt1"/>
                </a:solidFill>
                <a:latin typeface="Century Gothic"/>
                <a:ea typeface="Century Gothic"/>
                <a:cs typeface="Century Gothic"/>
                <a:sym typeface="Century Gothic"/>
              </a:rPr>
              <a:t>Tablet</a:t>
            </a:r>
            <a:endParaRPr sz="1800" b="1">
              <a:solidFill>
                <a:schemeClr val="lt1"/>
              </a:solidFill>
              <a:latin typeface="Century Gothic"/>
              <a:ea typeface="Century Gothic"/>
              <a:cs typeface="Century Gothic"/>
              <a:sym typeface="Century Gothic"/>
            </a:endParaRPr>
          </a:p>
        </p:txBody>
      </p:sp>
      <p:sp>
        <p:nvSpPr>
          <p:cNvPr id="283" name="Google Shape;283;p20"/>
          <p:cNvSpPr/>
          <p:nvPr/>
        </p:nvSpPr>
        <p:spPr>
          <a:xfrm>
            <a:off x="3280876" y="4778163"/>
            <a:ext cx="370393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a:solidFill>
                  <a:schemeClr val="lt1"/>
                </a:solidFill>
                <a:latin typeface="Century Gothic"/>
                <a:ea typeface="Century Gothic"/>
                <a:cs typeface="Century Gothic"/>
                <a:sym typeface="Century Gothic"/>
              </a:rPr>
              <a:t>Show and explain your web, app or software projects using these gadget templates.</a:t>
            </a:r>
            <a:endParaRPr sz="1200">
              <a:solidFill>
                <a:schemeClr val="lt1"/>
              </a:solidFill>
              <a:latin typeface="Century Gothic"/>
              <a:ea typeface="Century Gothic"/>
              <a:cs typeface="Century Gothic"/>
              <a:sym typeface="Century Gothic"/>
            </a:endParaRPr>
          </a:p>
        </p:txBody>
      </p:sp>
      <p:sp>
        <p:nvSpPr>
          <p:cNvPr id="284" name="Google Shape;284;p20"/>
          <p:cNvSpPr txBox="1"/>
          <p:nvPr/>
        </p:nvSpPr>
        <p:spPr>
          <a:xfrm>
            <a:off x="7603957" y="4436147"/>
            <a:ext cx="24689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chemeClr val="lt1"/>
                </a:solidFill>
                <a:latin typeface="Century Gothic"/>
                <a:ea typeface="Century Gothic"/>
                <a:cs typeface="Century Gothic"/>
                <a:sym typeface="Century Gothic"/>
              </a:rPr>
              <a:t>TV</a:t>
            </a:r>
            <a:endParaRPr sz="1800" b="1">
              <a:solidFill>
                <a:schemeClr val="lt1"/>
              </a:solidFill>
              <a:latin typeface="Century Gothic"/>
              <a:ea typeface="Century Gothic"/>
              <a:cs typeface="Century Gothic"/>
              <a:sym typeface="Century Gothic"/>
            </a:endParaRPr>
          </a:p>
        </p:txBody>
      </p:sp>
      <p:sp>
        <p:nvSpPr>
          <p:cNvPr id="285" name="Google Shape;285;p20"/>
          <p:cNvSpPr/>
          <p:nvPr/>
        </p:nvSpPr>
        <p:spPr>
          <a:xfrm>
            <a:off x="7603956" y="4778163"/>
            <a:ext cx="370393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a:solidFill>
                  <a:schemeClr val="lt1"/>
                </a:solidFill>
                <a:latin typeface="Century Gothic"/>
                <a:ea typeface="Century Gothic"/>
                <a:cs typeface="Century Gothic"/>
                <a:sym typeface="Century Gothic"/>
              </a:rPr>
              <a:t>Show and explain your web, app or software projects using these gadget templates.</a:t>
            </a:r>
            <a:endParaRPr sz="1200">
              <a:solidFill>
                <a:schemeClr val="lt1"/>
              </a:solidFill>
              <a:latin typeface="Century Gothic"/>
              <a:ea typeface="Century Gothic"/>
              <a:cs typeface="Century Gothic"/>
              <a:sym typeface="Century Gothic"/>
            </a:endParaRPr>
          </a:p>
        </p:txBody>
      </p:sp>
      <p:grpSp>
        <p:nvGrpSpPr>
          <p:cNvPr id="286" name="Google Shape;286;p20"/>
          <p:cNvGrpSpPr/>
          <p:nvPr/>
        </p:nvGrpSpPr>
        <p:grpSpPr>
          <a:xfrm>
            <a:off x="3048000" y="255529"/>
            <a:ext cx="6096000" cy="688162"/>
            <a:chOff x="3103755" y="255529"/>
            <a:chExt cx="6096000" cy="688162"/>
          </a:xfrm>
        </p:grpSpPr>
        <p:sp>
          <p:nvSpPr>
            <p:cNvPr id="287" name="Google Shape;287;p20"/>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Visitors</a:t>
              </a:r>
              <a:endParaRPr sz="2133">
                <a:solidFill>
                  <a:srgbClr val="3A3838"/>
                </a:solidFill>
                <a:latin typeface="Century Gothic"/>
                <a:ea typeface="Century Gothic"/>
                <a:cs typeface="Century Gothic"/>
                <a:sym typeface="Century Gothic"/>
              </a:endParaRPr>
            </a:p>
          </p:txBody>
        </p:sp>
        <p:grpSp>
          <p:nvGrpSpPr>
            <p:cNvPr id="288" name="Google Shape;288;p20"/>
            <p:cNvGrpSpPr/>
            <p:nvPr/>
          </p:nvGrpSpPr>
          <p:grpSpPr>
            <a:xfrm>
              <a:off x="5964124" y="850567"/>
              <a:ext cx="426498" cy="93124"/>
              <a:chOff x="5851936" y="762206"/>
              <a:chExt cx="426498" cy="93124"/>
            </a:xfrm>
          </p:grpSpPr>
          <p:sp>
            <p:nvSpPr>
              <p:cNvPr id="289" name="Google Shape;289;p20"/>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290" name="Google Shape;290;p20"/>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291" name="Google Shape;291;p20"/>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292" name="Google Shape;292;p20"/>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500"/>
                                        <p:tgtEl>
                                          <p:spTgt spid="272"/>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73"/>
                                        </p:tgtEl>
                                        <p:attrNameLst>
                                          <p:attrName>style.visibility</p:attrName>
                                        </p:attrNameLst>
                                      </p:cBhvr>
                                      <p:to>
                                        <p:strVal val="visible"/>
                                      </p:to>
                                    </p:set>
                                    <p:anim calcmode="lin" valueType="num">
                                      <p:cBhvr additive="base">
                                        <p:cTn id="11" dur="1750"/>
                                        <p:tgtEl>
                                          <p:spTgt spid="273"/>
                                        </p:tgtEl>
                                        <p:attrNameLst>
                                          <p:attrName>ppt_x</p:attrName>
                                        </p:attrNameLst>
                                      </p:cBhvr>
                                      <p:tavLst>
                                        <p:tav tm="0">
                                          <p:val>
                                            <p:strVal val="#ppt_x+1"/>
                                          </p:val>
                                        </p:tav>
                                        <p:tav tm="100000">
                                          <p:val>
                                            <p:strVal val="#ppt_x"/>
                                          </p:val>
                                        </p:tav>
                                      </p:tavLst>
                                    </p:anim>
                                  </p:childTnLst>
                                </p:cTn>
                              </p:par>
                            </p:childTnLst>
                          </p:cTn>
                        </p:par>
                        <p:par>
                          <p:cTn id="12" fill="hold">
                            <p:stCondLst>
                              <p:cond delay="2250"/>
                            </p:stCondLst>
                            <p:childTnLst>
                              <p:par>
                                <p:cTn id="13" presetID="10" presetClass="entr" presetSubtype="0" fill="hold" nodeType="afterEffect">
                                  <p:stCondLst>
                                    <p:cond delay="0"/>
                                  </p:stCondLst>
                                  <p:childTnLst>
                                    <p:set>
                                      <p:cBhvr>
                                        <p:cTn id="14" dur="1" fill="hold">
                                          <p:stCondLst>
                                            <p:cond delay="0"/>
                                          </p:stCondLst>
                                        </p:cTn>
                                        <p:tgtEl>
                                          <p:spTgt spid="278"/>
                                        </p:tgtEl>
                                        <p:attrNameLst>
                                          <p:attrName>style.visibility</p:attrName>
                                        </p:attrNameLst>
                                      </p:cBhvr>
                                      <p:to>
                                        <p:strVal val="visible"/>
                                      </p:to>
                                    </p:set>
                                    <p:animEffect transition="in" filter="fade">
                                      <p:cBhvr>
                                        <p:cTn id="15" dur="500"/>
                                        <p:tgtEl>
                                          <p:spTgt spid="278"/>
                                        </p:tgtEl>
                                      </p:cBhvr>
                                    </p:animEffect>
                                  </p:childTnLst>
                                </p:cTn>
                              </p:par>
                            </p:childTnLst>
                          </p:cTn>
                        </p:par>
                        <p:par>
                          <p:cTn id="16" fill="hold">
                            <p:stCondLst>
                              <p:cond delay="2750"/>
                            </p:stCondLst>
                            <p:childTnLst>
                              <p:par>
                                <p:cTn id="17" presetID="10" presetClass="entr" presetSubtype="0" fill="hold"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fade">
                                      <p:cBhvr>
                                        <p:cTn id="19" dur="500"/>
                                        <p:tgtEl>
                                          <p:spTgt spid="279"/>
                                        </p:tgtEl>
                                      </p:cBhvr>
                                    </p:animEffect>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280"/>
                                        </p:tgtEl>
                                        <p:attrNameLst>
                                          <p:attrName>style.visibility</p:attrName>
                                        </p:attrNameLst>
                                      </p:cBhvr>
                                      <p:to>
                                        <p:strVal val="visible"/>
                                      </p:to>
                                    </p:set>
                                    <p:animEffect transition="in" filter="fade">
                                      <p:cBhvr>
                                        <p:cTn id="23" dur="500"/>
                                        <p:tgtEl>
                                          <p:spTgt spid="280"/>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281"/>
                                        </p:tgtEl>
                                        <p:attrNameLst>
                                          <p:attrName>style.visibility</p:attrName>
                                        </p:attrNameLst>
                                      </p:cBhvr>
                                      <p:to>
                                        <p:strVal val="visible"/>
                                      </p:to>
                                    </p:set>
                                    <p:animEffect transition="in" filter="fade">
                                      <p:cBhvr>
                                        <p:cTn id="27" dur="500"/>
                                        <p:tgtEl>
                                          <p:spTgt spid="281"/>
                                        </p:tgtEl>
                                      </p:cBhvr>
                                    </p:animEffect>
                                  </p:childTnLst>
                                </p:cTn>
                              </p:par>
                            </p:childTnLst>
                          </p:cTn>
                        </p:par>
                        <p:par>
                          <p:cTn id="28" fill="hold">
                            <p:stCondLst>
                              <p:cond delay="4250"/>
                            </p:stCondLst>
                            <p:childTnLst>
                              <p:par>
                                <p:cTn id="29" presetID="10" presetClass="entr" presetSubtype="0" fill="hold" nodeType="afterEffect">
                                  <p:stCondLst>
                                    <p:cond delay="0"/>
                                  </p:stCondLst>
                                  <p:childTnLst>
                                    <p:set>
                                      <p:cBhvr>
                                        <p:cTn id="30" dur="1" fill="hold">
                                          <p:stCondLst>
                                            <p:cond delay="0"/>
                                          </p:stCondLst>
                                        </p:cTn>
                                        <p:tgtEl>
                                          <p:spTgt spid="282"/>
                                        </p:tgtEl>
                                        <p:attrNameLst>
                                          <p:attrName>style.visibility</p:attrName>
                                        </p:attrNameLst>
                                      </p:cBhvr>
                                      <p:to>
                                        <p:strVal val="visible"/>
                                      </p:to>
                                    </p:set>
                                    <p:animEffect transition="in" filter="fade">
                                      <p:cBhvr>
                                        <p:cTn id="31" dur="500"/>
                                        <p:tgtEl>
                                          <p:spTgt spid="282"/>
                                        </p:tgtEl>
                                      </p:cBhvr>
                                    </p:animEffect>
                                  </p:childTnLst>
                                </p:cTn>
                              </p:par>
                            </p:childTnLst>
                          </p:cTn>
                        </p:par>
                        <p:par>
                          <p:cTn id="32" fill="hold">
                            <p:stCondLst>
                              <p:cond delay="4750"/>
                            </p:stCondLst>
                            <p:childTnLst>
                              <p:par>
                                <p:cTn id="33" presetID="10" presetClass="entr" presetSubtype="0" fill="hold" nodeType="afterEffect">
                                  <p:stCondLst>
                                    <p:cond delay="0"/>
                                  </p:stCondLst>
                                  <p:childTnLst>
                                    <p:set>
                                      <p:cBhvr>
                                        <p:cTn id="34" dur="1" fill="hold">
                                          <p:stCondLst>
                                            <p:cond delay="0"/>
                                          </p:stCondLst>
                                        </p:cTn>
                                        <p:tgtEl>
                                          <p:spTgt spid="283"/>
                                        </p:tgtEl>
                                        <p:attrNameLst>
                                          <p:attrName>style.visibility</p:attrName>
                                        </p:attrNameLst>
                                      </p:cBhvr>
                                      <p:to>
                                        <p:strVal val="visible"/>
                                      </p:to>
                                    </p:set>
                                    <p:animEffect transition="in" filter="fade">
                                      <p:cBhvr>
                                        <p:cTn id="35" dur="500"/>
                                        <p:tgtEl>
                                          <p:spTgt spid="283"/>
                                        </p:tgtEl>
                                      </p:cBhvr>
                                    </p:animEffect>
                                  </p:childTnLst>
                                </p:cTn>
                              </p:par>
                            </p:childTnLst>
                          </p:cTn>
                        </p:par>
                        <p:par>
                          <p:cTn id="36" fill="hold">
                            <p:stCondLst>
                              <p:cond delay="5250"/>
                            </p:stCondLst>
                            <p:childTnLst>
                              <p:par>
                                <p:cTn id="37" presetID="10" presetClass="entr" presetSubtype="0" fill="hold" nodeType="afterEffect">
                                  <p:stCondLst>
                                    <p:cond delay="0"/>
                                  </p:stCondLst>
                                  <p:childTnLst>
                                    <p:set>
                                      <p:cBhvr>
                                        <p:cTn id="38" dur="1" fill="hold">
                                          <p:stCondLst>
                                            <p:cond delay="0"/>
                                          </p:stCondLst>
                                        </p:cTn>
                                        <p:tgtEl>
                                          <p:spTgt spid="284"/>
                                        </p:tgtEl>
                                        <p:attrNameLst>
                                          <p:attrName>style.visibility</p:attrName>
                                        </p:attrNameLst>
                                      </p:cBhvr>
                                      <p:to>
                                        <p:strVal val="visible"/>
                                      </p:to>
                                    </p:set>
                                    <p:animEffect transition="in" filter="fade">
                                      <p:cBhvr>
                                        <p:cTn id="39" dur="500"/>
                                        <p:tgtEl>
                                          <p:spTgt spid="284"/>
                                        </p:tgtEl>
                                      </p:cBhvr>
                                    </p:animEffect>
                                  </p:childTnLst>
                                </p:cTn>
                              </p:par>
                            </p:childTnLst>
                          </p:cTn>
                        </p:par>
                        <p:par>
                          <p:cTn id="40" fill="hold">
                            <p:stCondLst>
                              <p:cond delay="5750"/>
                            </p:stCondLst>
                            <p:childTnLst>
                              <p:par>
                                <p:cTn id="41" presetID="10" presetClass="entr" presetSubtype="0" fill="hold" nodeType="afterEffect">
                                  <p:stCondLst>
                                    <p:cond delay="0"/>
                                  </p:stCondLst>
                                  <p:childTnLst>
                                    <p:set>
                                      <p:cBhvr>
                                        <p:cTn id="42" dur="1" fill="hold">
                                          <p:stCondLst>
                                            <p:cond delay="0"/>
                                          </p:stCondLst>
                                        </p:cTn>
                                        <p:tgtEl>
                                          <p:spTgt spid="285"/>
                                        </p:tgtEl>
                                        <p:attrNameLst>
                                          <p:attrName>style.visibility</p:attrName>
                                        </p:attrNameLst>
                                      </p:cBhvr>
                                      <p:to>
                                        <p:strVal val="visible"/>
                                      </p:to>
                                    </p:set>
                                    <p:animEffect transition="in" filter="fade">
                                      <p:cBhvr>
                                        <p:cTn id="43"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1"/>
          <p:cNvSpPr/>
          <p:nvPr/>
        </p:nvSpPr>
        <p:spPr>
          <a:xfrm flipH="1">
            <a:off x="4948713" y="3629145"/>
            <a:ext cx="1800360" cy="1771783"/>
          </a:xfrm>
          <a:prstGeom prst="pie">
            <a:avLst>
              <a:gd name="adj1" fmla="val 10800000"/>
              <a:gd name="adj2" fmla="val 16200000"/>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299" name="Google Shape;299;p21"/>
          <p:cNvSpPr/>
          <p:nvPr/>
        </p:nvSpPr>
        <p:spPr>
          <a:xfrm rot="10800000" flipH="1">
            <a:off x="4803445" y="2747063"/>
            <a:ext cx="1800360" cy="1771783"/>
          </a:xfrm>
          <a:prstGeom prst="pie">
            <a:avLst>
              <a:gd name="adj1" fmla="val 10800000"/>
              <a:gd name="adj2" fmla="val 16200000"/>
            </a:avLst>
          </a:prstGeom>
          <a:solidFill>
            <a:srgbClr val="3B3838"/>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300" name="Google Shape;300;p21"/>
          <p:cNvSpPr/>
          <p:nvPr/>
        </p:nvSpPr>
        <p:spPr>
          <a:xfrm rot="10800000" flipH="1">
            <a:off x="5848894" y="3769411"/>
            <a:ext cx="1800360" cy="1771783"/>
          </a:xfrm>
          <a:prstGeom prst="pie">
            <a:avLst>
              <a:gd name="adj1" fmla="val 10800000"/>
              <a:gd name="adj2" fmla="val 16200000"/>
            </a:avLst>
          </a:prstGeom>
          <a:solidFill>
            <a:srgbClr val="3B3838"/>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301" name="Google Shape;301;p21"/>
          <p:cNvSpPr/>
          <p:nvPr/>
        </p:nvSpPr>
        <p:spPr>
          <a:xfrm>
            <a:off x="4558631" y="2114556"/>
            <a:ext cx="1383136" cy="1395993"/>
          </a:xfrm>
          <a:prstGeom prst="upArrow">
            <a:avLst>
              <a:gd name="adj1" fmla="val 64613"/>
              <a:gd name="adj2" fmla="val 47500"/>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302" name="Google Shape;302;p21"/>
          <p:cNvSpPr/>
          <p:nvPr/>
        </p:nvSpPr>
        <p:spPr>
          <a:xfrm rot="5400000">
            <a:off x="6924585" y="4613155"/>
            <a:ext cx="884939" cy="971623"/>
          </a:xfrm>
          <a:prstGeom prst="round2SameRect">
            <a:avLst>
              <a:gd name="adj1" fmla="val 50000"/>
              <a:gd name="adj2" fmla="val 0"/>
            </a:avLst>
          </a:prstGeom>
          <a:solidFill>
            <a:srgbClr val="3B3838"/>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303" name="Google Shape;303;p21"/>
          <p:cNvGrpSpPr/>
          <p:nvPr/>
        </p:nvGrpSpPr>
        <p:grpSpPr>
          <a:xfrm>
            <a:off x="7156920" y="4918777"/>
            <a:ext cx="420269" cy="341160"/>
            <a:chOff x="4757738" y="1381124"/>
            <a:chExt cx="269875" cy="219075"/>
          </a:xfrm>
        </p:grpSpPr>
        <p:sp>
          <p:nvSpPr>
            <p:cNvPr id="304" name="Google Shape;304;p21"/>
            <p:cNvSpPr/>
            <p:nvPr/>
          </p:nvSpPr>
          <p:spPr>
            <a:xfrm>
              <a:off x="4945063" y="1381124"/>
              <a:ext cx="77788" cy="84138"/>
            </a:xfrm>
            <a:custGeom>
              <a:avLst/>
              <a:gdLst/>
              <a:ahLst/>
              <a:cxnLst/>
              <a:rect l="l" t="t" r="r" b="b"/>
              <a:pathLst>
                <a:path w="34" h="37" extrusionOk="0">
                  <a:moveTo>
                    <a:pt x="16" y="37"/>
                  </a:moveTo>
                  <a:cubicBezTo>
                    <a:pt x="19" y="32"/>
                    <a:pt x="30" y="19"/>
                    <a:pt x="30" y="19"/>
                  </a:cubicBezTo>
                  <a:cubicBezTo>
                    <a:pt x="34" y="14"/>
                    <a:pt x="33" y="8"/>
                    <a:pt x="29" y="4"/>
                  </a:cubicBezTo>
                  <a:cubicBezTo>
                    <a:pt x="24" y="0"/>
                    <a:pt x="18" y="2"/>
                    <a:pt x="14" y="7"/>
                  </a:cubicBezTo>
                  <a:cubicBezTo>
                    <a:pt x="0" y="25"/>
                    <a:pt x="0" y="25"/>
                    <a:pt x="0" y="25"/>
                  </a:cubicBezTo>
                  <a:cubicBezTo>
                    <a:pt x="0" y="25"/>
                    <a:pt x="0" y="25"/>
                    <a:pt x="0" y="25"/>
                  </a:cubicBezTo>
                  <a:cubicBezTo>
                    <a:pt x="3" y="28"/>
                    <a:pt x="12" y="35"/>
                    <a:pt x="15" y="37"/>
                  </a:cubicBezTo>
                  <a:cubicBezTo>
                    <a:pt x="15" y="37"/>
                    <a:pt x="15" y="37"/>
                    <a:pt x="16" y="37"/>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305" name="Google Shape;305;p21"/>
            <p:cNvSpPr/>
            <p:nvPr/>
          </p:nvSpPr>
          <p:spPr>
            <a:xfrm>
              <a:off x="4995863" y="1431924"/>
              <a:ext cx="31750" cy="36513"/>
            </a:xfrm>
            <a:custGeom>
              <a:avLst/>
              <a:gdLst/>
              <a:ahLst/>
              <a:cxnLst/>
              <a:rect l="l" t="t" r="r" b="b"/>
              <a:pathLst>
                <a:path w="14" h="16" extrusionOk="0">
                  <a:moveTo>
                    <a:pt x="4" y="15"/>
                  </a:moveTo>
                  <a:cubicBezTo>
                    <a:pt x="3" y="16"/>
                    <a:pt x="2" y="16"/>
                    <a:pt x="1" y="16"/>
                  </a:cubicBezTo>
                  <a:cubicBezTo>
                    <a:pt x="0" y="15"/>
                    <a:pt x="0" y="14"/>
                    <a:pt x="1" y="13"/>
                  </a:cubicBezTo>
                  <a:cubicBezTo>
                    <a:pt x="10" y="1"/>
                    <a:pt x="10" y="1"/>
                    <a:pt x="10" y="1"/>
                  </a:cubicBezTo>
                  <a:cubicBezTo>
                    <a:pt x="11" y="0"/>
                    <a:pt x="12" y="0"/>
                    <a:pt x="13" y="0"/>
                  </a:cubicBezTo>
                  <a:cubicBezTo>
                    <a:pt x="14" y="1"/>
                    <a:pt x="14" y="2"/>
                    <a:pt x="13" y="3"/>
                  </a:cubicBezTo>
                  <a:lnTo>
                    <a:pt x="4" y="15"/>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nvGrpSpPr>
            <p:cNvPr id="306" name="Google Shape;306;p21"/>
            <p:cNvGrpSpPr/>
            <p:nvPr/>
          </p:nvGrpSpPr>
          <p:grpSpPr>
            <a:xfrm>
              <a:off x="4757738" y="1382711"/>
              <a:ext cx="215901" cy="217488"/>
              <a:chOff x="4757738" y="1382711"/>
              <a:chExt cx="215901" cy="217488"/>
            </a:xfrm>
          </p:grpSpPr>
          <p:sp>
            <p:nvSpPr>
              <p:cNvPr id="307" name="Google Shape;307;p21"/>
              <p:cNvSpPr/>
              <p:nvPr/>
            </p:nvSpPr>
            <p:spPr>
              <a:xfrm>
                <a:off x="4902201" y="1447799"/>
                <a:ext cx="71438" cy="82550"/>
              </a:xfrm>
              <a:custGeom>
                <a:avLst/>
                <a:gdLst/>
                <a:ahLst/>
                <a:cxnLst/>
                <a:rect l="l" t="t" r="r" b="b"/>
                <a:pathLst>
                  <a:path w="31" h="36" extrusionOk="0">
                    <a:moveTo>
                      <a:pt x="18" y="1"/>
                    </a:moveTo>
                    <a:cubicBezTo>
                      <a:pt x="17" y="0"/>
                      <a:pt x="17" y="0"/>
                      <a:pt x="17" y="1"/>
                    </a:cubicBezTo>
                    <a:cubicBezTo>
                      <a:pt x="15" y="3"/>
                      <a:pt x="6" y="16"/>
                      <a:pt x="3" y="20"/>
                    </a:cubicBezTo>
                    <a:cubicBezTo>
                      <a:pt x="1" y="23"/>
                      <a:pt x="1" y="28"/>
                      <a:pt x="1" y="31"/>
                    </a:cubicBezTo>
                    <a:cubicBezTo>
                      <a:pt x="1" y="31"/>
                      <a:pt x="1" y="31"/>
                      <a:pt x="1" y="31"/>
                    </a:cubicBezTo>
                    <a:cubicBezTo>
                      <a:pt x="1" y="32"/>
                      <a:pt x="1" y="32"/>
                      <a:pt x="0" y="33"/>
                    </a:cubicBezTo>
                    <a:cubicBezTo>
                      <a:pt x="0" y="34"/>
                      <a:pt x="0" y="35"/>
                      <a:pt x="1" y="35"/>
                    </a:cubicBezTo>
                    <a:cubicBezTo>
                      <a:pt x="1" y="35"/>
                      <a:pt x="2" y="36"/>
                      <a:pt x="3" y="35"/>
                    </a:cubicBezTo>
                    <a:cubicBezTo>
                      <a:pt x="3" y="35"/>
                      <a:pt x="4" y="34"/>
                      <a:pt x="4" y="34"/>
                    </a:cubicBezTo>
                    <a:cubicBezTo>
                      <a:pt x="4" y="33"/>
                      <a:pt x="4" y="33"/>
                      <a:pt x="4" y="34"/>
                    </a:cubicBezTo>
                    <a:cubicBezTo>
                      <a:pt x="7" y="34"/>
                      <a:pt x="12" y="32"/>
                      <a:pt x="15" y="29"/>
                    </a:cubicBezTo>
                    <a:cubicBezTo>
                      <a:pt x="18" y="25"/>
                      <a:pt x="29" y="13"/>
                      <a:pt x="30" y="11"/>
                    </a:cubicBezTo>
                    <a:cubicBezTo>
                      <a:pt x="30" y="11"/>
                      <a:pt x="31" y="11"/>
                      <a:pt x="30" y="11"/>
                    </a:cubicBezTo>
                    <a:cubicBezTo>
                      <a:pt x="27" y="8"/>
                      <a:pt x="21" y="3"/>
                      <a:pt x="18" y="1"/>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308" name="Google Shape;308;p21"/>
              <p:cNvSpPr/>
              <p:nvPr/>
            </p:nvSpPr>
            <p:spPr>
              <a:xfrm>
                <a:off x="4784726" y="1457324"/>
                <a:ext cx="123825" cy="11113"/>
              </a:xfrm>
              <a:custGeom>
                <a:avLst/>
                <a:gdLst/>
                <a:ahLst/>
                <a:cxnLst/>
                <a:rect l="l" t="t" r="r" b="b"/>
                <a:pathLst>
                  <a:path w="54" h="5" extrusionOk="0">
                    <a:moveTo>
                      <a:pt x="54" y="4"/>
                    </a:moveTo>
                    <a:cubicBezTo>
                      <a:pt x="54" y="4"/>
                      <a:pt x="53" y="5"/>
                      <a:pt x="53" y="5"/>
                    </a:cubicBezTo>
                    <a:cubicBezTo>
                      <a:pt x="1" y="5"/>
                      <a:pt x="1" y="5"/>
                      <a:pt x="1" y="5"/>
                    </a:cubicBezTo>
                    <a:cubicBezTo>
                      <a:pt x="0" y="5"/>
                      <a:pt x="0" y="4"/>
                      <a:pt x="0" y="4"/>
                    </a:cubicBezTo>
                    <a:cubicBezTo>
                      <a:pt x="0" y="2"/>
                      <a:pt x="0" y="2"/>
                      <a:pt x="0" y="2"/>
                    </a:cubicBezTo>
                    <a:cubicBezTo>
                      <a:pt x="0" y="1"/>
                      <a:pt x="0" y="0"/>
                      <a:pt x="1" y="0"/>
                    </a:cubicBezTo>
                    <a:cubicBezTo>
                      <a:pt x="53" y="0"/>
                      <a:pt x="53" y="0"/>
                      <a:pt x="53" y="0"/>
                    </a:cubicBezTo>
                    <a:cubicBezTo>
                      <a:pt x="53" y="0"/>
                      <a:pt x="54" y="1"/>
                      <a:pt x="54" y="2"/>
                    </a:cubicBezTo>
                    <a:lnTo>
                      <a:pt x="54" y="4"/>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309" name="Google Shape;309;p21"/>
              <p:cNvSpPr/>
              <p:nvPr/>
            </p:nvSpPr>
            <p:spPr>
              <a:xfrm>
                <a:off x="4856163" y="1531936"/>
                <a:ext cx="52388" cy="11113"/>
              </a:xfrm>
              <a:custGeom>
                <a:avLst/>
                <a:gdLst/>
                <a:ahLst/>
                <a:cxnLst/>
                <a:rect l="l" t="t" r="r" b="b"/>
                <a:pathLst>
                  <a:path w="23" h="5" extrusionOk="0">
                    <a:moveTo>
                      <a:pt x="23" y="3"/>
                    </a:moveTo>
                    <a:cubicBezTo>
                      <a:pt x="23" y="4"/>
                      <a:pt x="22" y="5"/>
                      <a:pt x="22" y="5"/>
                    </a:cubicBezTo>
                    <a:cubicBezTo>
                      <a:pt x="2" y="5"/>
                      <a:pt x="2" y="5"/>
                      <a:pt x="2" y="5"/>
                    </a:cubicBezTo>
                    <a:cubicBezTo>
                      <a:pt x="1" y="5"/>
                      <a:pt x="0" y="4"/>
                      <a:pt x="0" y="3"/>
                    </a:cubicBezTo>
                    <a:cubicBezTo>
                      <a:pt x="0" y="2"/>
                      <a:pt x="0" y="2"/>
                      <a:pt x="0" y="2"/>
                    </a:cubicBezTo>
                    <a:cubicBezTo>
                      <a:pt x="0" y="1"/>
                      <a:pt x="1" y="0"/>
                      <a:pt x="2" y="0"/>
                    </a:cubicBezTo>
                    <a:cubicBezTo>
                      <a:pt x="22" y="0"/>
                      <a:pt x="22" y="0"/>
                      <a:pt x="22" y="0"/>
                    </a:cubicBezTo>
                    <a:cubicBezTo>
                      <a:pt x="22" y="0"/>
                      <a:pt x="23" y="1"/>
                      <a:pt x="23" y="2"/>
                    </a:cubicBezTo>
                    <a:lnTo>
                      <a:pt x="23" y="3"/>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310" name="Google Shape;310;p21"/>
              <p:cNvSpPr/>
              <p:nvPr/>
            </p:nvSpPr>
            <p:spPr>
              <a:xfrm>
                <a:off x="4784726" y="1423986"/>
                <a:ext cx="123825" cy="12700"/>
              </a:xfrm>
              <a:custGeom>
                <a:avLst/>
                <a:gdLst/>
                <a:ahLst/>
                <a:cxnLst/>
                <a:rect l="l" t="t" r="r" b="b"/>
                <a:pathLst>
                  <a:path w="54" h="5" extrusionOk="0">
                    <a:moveTo>
                      <a:pt x="54" y="3"/>
                    </a:moveTo>
                    <a:cubicBezTo>
                      <a:pt x="54" y="4"/>
                      <a:pt x="53" y="5"/>
                      <a:pt x="53" y="5"/>
                    </a:cubicBezTo>
                    <a:cubicBezTo>
                      <a:pt x="1" y="5"/>
                      <a:pt x="1" y="5"/>
                      <a:pt x="1" y="5"/>
                    </a:cubicBezTo>
                    <a:cubicBezTo>
                      <a:pt x="0" y="5"/>
                      <a:pt x="0" y="4"/>
                      <a:pt x="0" y="3"/>
                    </a:cubicBezTo>
                    <a:cubicBezTo>
                      <a:pt x="0" y="2"/>
                      <a:pt x="0" y="2"/>
                      <a:pt x="0" y="2"/>
                    </a:cubicBezTo>
                    <a:cubicBezTo>
                      <a:pt x="0" y="1"/>
                      <a:pt x="0" y="0"/>
                      <a:pt x="1" y="0"/>
                    </a:cubicBezTo>
                    <a:cubicBezTo>
                      <a:pt x="53" y="0"/>
                      <a:pt x="53" y="0"/>
                      <a:pt x="53" y="0"/>
                    </a:cubicBezTo>
                    <a:cubicBezTo>
                      <a:pt x="53" y="0"/>
                      <a:pt x="54" y="1"/>
                      <a:pt x="54" y="2"/>
                    </a:cubicBezTo>
                    <a:lnTo>
                      <a:pt x="54" y="3"/>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311" name="Google Shape;311;p21"/>
              <p:cNvSpPr/>
              <p:nvPr/>
            </p:nvSpPr>
            <p:spPr>
              <a:xfrm>
                <a:off x="4757738" y="1382711"/>
                <a:ext cx="179388" cy="217488"/>
              </a:xfrm>
              <a:custGeom>
                <a:avLst/>
                <a:gdLst/>
                <a:ahLst/>
                <a:cxnLst/>
                <a:rect l="l" t="t" r="r" b="b"/>
                <a:pathLst>
                  <a:path w="78" h="95" extrusionOk="0">
                    <a:moveTo>
                      <a:pt x="73" y="68"/>
                    </a:moveTo>
                    <a:cubicBezTo>
                      <a:pt x="73" y="84"/>
                      <a:pt x="73" y="84"/>
                      <a:pt x="73" y="84"/>
                    </a:cubicBezTo>
                    <a:cubicBezTo>
                      <a:pt x="73" y="87"/>
                      <a:pt x="70" y="89"/>
                      <a:pt x="67" y="89"/>
                    </a:cubicBezTo>
                    <a:cubicBezTo>
                      <a:pt x="10" y="89"/>
                      <a:pt x="10" y="89"/>
                      <a:pt x="10" y="89"/>
                    </a:cubicBezTo>
                    <a:cubicBezTo>
                      <a:pt x="8" y="89"/>
                      <a:pt x="5" y="87"/>
                      <a:pt x="5" y="84"/>
                    </a:cubicBezTo>
                    <a:cubicBezTo>
                      <a:pt x="5" y="10"/>
                      <a:pt x="5" y="10"/>
                      <a:pt x="5" y="10"/>
                    </a:cubicBezTo>
                    <a:cubicBezTo>
                      <a:pt x="5" y="8"/>
                      <a:pt x="8" y="5"/>
                      <a:pt x="10" y="5"/>
                    </a:cubicBezTo>
                    <a:cubicBezTo>
                      <a:pt x="67" y="5"/>
                      <a:pt x="67" y="5"/>
                      <a:pt x="67" y="5"/>
                    </a:cubicBezTo>
                    <a:cubicBezTo>
                      <a:pt x="70" y="5"/>
                      <a:pt x="73" y="8"/>
                      <a:pt x="73" y="10"/>
                    </a:cubicBezTo>
                    <a:cubicBezTo>
                      <a:pt x="73" y="27"/>
                      <a:pt x="73" y="27"/>
                      <a:pt x="73" y="27"/>
                    </a:cubicBezTo>
                    <a:cubicBezTo>
                      <a:pt x="73" y="29"/>
                      <a:pt x="73" y="28"/>
                      <a:pt x="74" y="28"/>
                    </a:cubicBezTo>
                    <a:cubicBezTo>
                      <a:pt x="75" y="27"/>
                      <a:pt x="76" y="24"/>
                      <a:pt x="77" y="24"/>
                    </a:cubicBezTo>
                    <a:cubicBezTo>
                      <a:pt x="78" y="23"/>
                      <a:pt x="78" y="22"/>
                      <a:pt x="78" y="21"/>
                    </a:cubicBezTo>
                    <a:cubicBezTo>
                      <a:pt x="78" y="5"/>
                      <a:pt x="78" y="5"/>
                      <a:pt x="78" y="5"/>
                    </a:cubicBezTo>
                    <a:cubicBezTo>
                      <a:pt x="78" y="2"/>
                      <a:pt x="76" y="0"/>
                      <a:pt x="73" y="0"/>
                    </a:cubicBezTo>
                    <a:cubicBezTo>
                      <a:pt x="5" y="0"/>
                      <a:pt x="5" y="0"/>
                      <a:pt x="5" y="0"/>
                    </a:cubicBezTo>
                    <a:cubicBezTo>
                      <a:pt x="2" y="0"/>
                      <a:pt x="0" y="2"/>
                      <a:pt x="0" y="5"/>
                    </a:cubicBezTo>
                    <a:cubicBezTo>
                      <a:pt x="0" y="90"/>
                      <a:pt x="0" y="90"/>
                      <a:pt x="0" y="90"/>
                    </a:cubicBezTo>
                    <a:cubicBezTo>
                      <a:pt x="0" y="93"/>
                      <a:pt x="2" y="95"/>
                      <a:pt x="5" y="95"/>
                    </a:cubicBezTo>
                    <a:cubicBezTo>
                      <a:pt x="73" y="95"/>
                      <a:pt x="73" y="95"/>
                      <a:pt x="73" y="95"/>
                    </a:cubicBezTo>
                    <a:cubicBezTo>
                      <a:pt x="76" y="95"/>
                      <a:pt x="78" y="93"/>
                      <a:pt x="78" y="90"/>
                    </a:cubicBezTo>
                    <a:cubicBezTo>
                      <a:pt x="78" y="66"/>
                      <a:pt x="78" y="66"/>
                      <a:pt x="78" y="66"/>
                    </a:cubicBezTo>
                    <a:cubicBezTo>
                      <a:pt x="78" y="65"/>
                      <a:pt x="77" y="65"/>
                      <a:pt x="77" y="65"/>
                    </a:cubicBezTo>
                    <a:cubicBezTo>
                      <a:pt x="76" y="65"/>
                      <a:pt x="75" y="66"/>
                      <a:pt x="74" y="66"/>
                    </a:cubicBezTo>
                    <a:cubicBezTo>
                      <a:pt x="73" y="66"/>
                      <a:pt x="73" y="66"/>
                      <a:pt x="73" y="68"/>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grpSp>
      <p:grpSp>
        <p:nvGrpSpPr>
          <p:cNvPr id="312" name="Google Shape;312;p21"/>
          <p:cNvGrpSpPr/>
          <p:nvPr/>
        </p:nvGrpSpPr>
        <p:grpSpPr>
          <a:xfrm>
            <a:off x="5134882" y="3831571"/>
            <a:ext cx="437573" cy="304080"/>
            <a:chOff x="4754563" y="1806575"/>
            <a:chExt cx="280988" cy="195263"/>
          </a:xfrm>
        </p:grpSpPr>
        <p:sp>
          <p:nvSpPr>
            <p:cNvPr id="313" name="Google Shape;313;p21"/>
            <p:cNvSpPr/>
            <p:nvPr/>
          </p:nvSpPr>
          <p:spPr>
            <a:xfrm>
              <a:off x="4830763" y="1912938"/>
              <a:ext cx="204788" cy="88900"/>
            </a:xfrm>
            <a:custGeom>
              <a:avLst/>
              <a:gdLst/>
              <a:ahLst/>
              <a:cxnLst/>
              <a:rect l="l" t="t" r="r" b="b"/>
              <a:pathLst>
                <a:path w="89" h="39" extrusionOk="0">
                  <a:moveTo>
                    <a:pt x="80" y="12"/>
                  </a:moveTo>
                  <a:cubicBezTo>
                    <a:pt x="73" y="16"/>
                    <a:pt x="64" y="19"/>
                    <a:pt x="55" y="21"/>
                  </a:cubicBezTo>
                  <a:cubicBezTo>
                    <a:pt x="47" y="22"/>
                    <a:pt x="31" y="19"/>
                    <a:pt x="31" y="15"/>
                  </a:cubicBezTo>
                  <a:cubicBezTo>
                    <a:pt x="31" y="14"/>
                    <a:pt x="45" y="19"/>
                    <a:pt x="53" y="16"/>
                  </a:cubicBezTo>
                  <a:cubicBezTo>
                    <a:pt x="59" y="15"/>
                    <a:pt x="58" y="9"/>
                    <a:pt x="55" y="8"/>
                  </a:cubicBezTo>
                  <a:cubicBezTo>
                    <a:pt x="51" y="7"/>
                    <a:pt x="32" y="0"/>
                    <a:pt x="23" y="0"/>
                  </a:cubicBezTo>
                  <a:cubicBezTo>
                    <a:pt x="19" y="0"/>
                    <a:pt x="10" y="1"/>
                    <a:pt x="5" y="2"/>
                  </a:cubicBezTo>
                  <a:cubicBezTo>
                    <a:pt x="3" y="2"/>
                    <a:pt x="2" y="2"/>
                    <a:pt x="2" y="4"/>
                  </a:cubicBezTo>
                  <a:cubicBezTo>
                    <a:pt x="2" y="11"/>
                    <a:pt x="1" y="26"/>
                    <a:pt x="0" y="34"/>
                  </a:cubicBezTo>
                  <a:cubicBezTo>
                    <a:pt x="0" y="34"/>
                    <a:pt x="0" y="36"/>
                    <a:pt x="2" y="34"/>
                  </a:cubicBezTo>
                  <a:cubicBezTo>
                    <a:pt x="4" y="33"/>
                    <a:pt x="7" y="31"/>
                    <a:pt x="9" y="31"/>
                  </a:cubicBezTo>
                  <a:cubicBezTo>
                    <a:pt x="13" y="32"/>
                    <a:pt x="48" y="39"/>
                    <a:pt x="53" y="38"/>
                  </a:cubicBezTo>
                  <a:cubicBezTo>
                    <a:pt x="60" y="36"/>
                    <a:pt x="80" y="24"/>
                    <a:pt x="83" y="21"/>
                  </a:cubicBezTo>
                  <a:cubicBezTo>
                    <a:pt x="89" y="15"/>
                    <a:pt x="85" y="9"/>
                    <a:pt x="80" y="12"/>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nvGrpSpPr>
            <p:cNvPr id="314" name="Google Shape;314;p21"/>
            <p:cNvGrpSpPr/>
            <p:nvPr/>
          </p:nvGrpSpPr>
          <p:grpSpPr>
            <a:xfrm>
              <a:off x="4754563" y="1806575"/>
              <a:ext cx="260351" cy="188913"/>
              <a:chOff x="4754563" y="1903411"/>
              <a:chExt cx="260351" cy="188913"/>
            </a:xfrm>
          </p:grpSpPr>
          <p:sp>
            <p:nvSpPr>
              <p:cNvPr id="315" name="Google Shape;315;p21"/>
              <p:cNvSpPr/>
              <p:nvPr/>
            </p:nvSpPr>
            <p:spPr>
              <a:xfrm>
                <a:off x="4754563" y="2011361"/>
                <a:ext cx="65088" cy="80963"/>
              </a:xfrm>
              <a:custGeom>
                <a:avLst/>
                <a:gdLst/>
                <a:ahLst/>
                <a:cxnLst/>
                <a:rect l="l" t="t" r="r" b="b"/>
                <a:pathLst>
                  <a:path w="28" h="35" extrusionOk="0">
                    <a:moveTo>
                      <a:pt x="15" y="31"/>
                    </a:moveTo>
                    <a:cubicBezTo>
                      <a:pt x="12" y="31"/>
                      <a:pt x="10" y="29"/>
                      <a:pt x="10" y="26"/>
                    </a:cubicBezTo>
                    <a:cubicBezTo>
                      <a:pt x="10" y="23"/>
                      <a:pt x="12" y="21"/>
                      <a:pt x="15" y="21"/>
                    </a:cubicBezTo>
                    <a:cubicBezTo>
                      <a:pt x="17" y="21"/>
                      <a:pt x="20" y="23"/>
                      <a:pt x="20" y="26"/>
                    </a:cubicBezTo>
                    <a:cubicBezTo>
                      <a:pt x="20" y="29"/>
                      <a:pt x="17" y="31"/>
                      <a:pt x="15" y="31"/>
                    </a:cubicBezTo>
                    <a:moveTo>
                      <a:pt x="25" y="1"/>
                    </a:moveTo>
                    <a:cubicBezTo>
                      <a:pt x="7" y="0"/>
                      <a:pt x="7" y="0"/>
                      <a:pt x="7" y="0"/>
                    </a:cubicBezTo>
                    <a:cubicBezTo>
                      <a:pt x="6" y="0"/>
                      <a:pt x="4" y="1"/>
                      <a:pt x="4" y="2"/>
                    </a:cubicBezTo>
                    <a:cubicBezTo>
                      <a:pt x="1" y="32"/>
                      <a:pt x="1" y="32"/>
                      <a:pt x="1" y="32"/>
                    </a:cubicBezTo>
                    <a:cubicBezTo>
                      <a:pt x="0" y="34"/>
                      <a:pt x="1" y="35"/>
                      <a:pt x="3" y="35"/>
                    </a:cubicBezTo>
                    <a:cubicBezTo>
                      <a:pt x="23" y="35"/>
                      <a:pt x="23" y="35"/>
                      <a:pt x="23" y="35"/>
                    </a:cubicBezTo>
                    <a:cubicBezTo>
                      <a:pt x="24" y="35"/>
                      <a:pt x="25" y="34"/>
                      <a:pt x="26" y="32"/>
                    </a:cubicBezTo>
                    <a:cubicBezTo>
                      <a:pt x="28" y="3"/>
                      <a:pt x="28" y="3"/>
                      <a:pt x="28" y="3"/>
                    </a:cubicBezTo>
                    <a:cubicBezTo>
                      <a:pt x="28" y="2"/>
                      <a:pt x="27" y="1"/>
                      <a:pt x="25" y="1"/>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316" name="Google Shape;316;p21"/>
              <p:cNvSpPr/>
              <p:nvPr/>
            </p:nvSpPr>
            <p:spPr>
              <a:xfrm>
                <a:off x="4819651" y="1903411"/>
                <a:ext cx="195263" cy="101600"/>
              </a:xfrm>
              <a:custGeom>
                <a:avLst/>
                <a:gdLst/>
                <a:ahLst/>
                <a:cxnLst/>
                <a:rect l="l" t="t" r="r" b="b"/>
                <a:pathLst>
                  <a:path w="85" h="44" extrusionOk="0">
                    <a:moveTo>
                      <a:pt x="17" y="33"/>
                    </a:moveTo>
                    <a:cubicBezTo>
                      <a:pt x="11" y="31"/>
                      <a:pt x="7" y="24"/>
                      <a:pt x="9" y="18"/>
                    </a:cubicBezTo>
                    <a:cubicBezTo>
                      <a:pt x="11" y="11"/>
                      <a:pt x="18" y="8"/>
                      <a:pt x="24" y="10"/>
                    </a:cubicBezTo>
                    <a:cubicBezTo>
                      <a:pt x="31" y="12"/>
                      <a:pt x="35" y="18"/>
                      <a:pt x="33" y="25"/>
                    </a:cubicBezTo>
                    <a:cubicBezTo>
                      <a:pt x="31" y="32"/>
                      <a:pt x="24" y="35"/>
                      <a:pt x="17" y="33"/>
                    </a:cubicBezTo>
                    <a:moveTo>
                      <a:pt x="81" y="33"/>
                    </a:moveTo>
                    <a:cubicBezTo>
                      <a:pt x="82" y="29"/>
                      <a:pt x="82" y="29"/>
                      <a:pt x="82" y="29"/>
                    </a:cubicBezTo>
                    <a:cubicBezTo>
                      <a:pt x="83" y="26"/>
                      <a:pt x="81" y="23"/>
                      <a:pt x="79" y="22"/>
                    </a:cubicBezTo>
                    <a:cubicBezTo>
                      <a:pt x="76" y="22"/>
                      <a:pt x="73" y="23"/>
                      <a:pt x="72" y="26"/>
                    </a:cubicBezTo>
                    <a:cubicBezTo>
                      <a:pt x="71" y="30"/>
                      <a:pt x="71" y="30"/>
                      <a:pt x="71" y="30"/>
                    </a:cubicBezTo>
                    <a:cubicBezTo>
                      <a:pt x="71" y="30"/>
                      <a:pt x="71" y="31"/>
                      <a:pt x="70" y="31"/>
                    </a:cubicBezTo>
                    <a:cubicBezTo>
                      <a:pt x="69" y="31"/>
                      <a:pt x="67" y="30"/>
                      <a:pt x="67" y="30"/>
                    </a:cubicBezTo>
                    <a:cubicBezTo>
                      <a:pt x="67" y="30"/>
                      <a:pt x="66" y="30"/>
                      <a:pt x="66" y="29"/>
                    </a:cubicBezTo>
                    <a:cubicBezTo>
                      <a:pt x="66" y="27"/>
                      <a:pt x="68" y="22"/>
                      <a:pt x="68" y="22"/>
                    </a:cubicBezTo>
                    <a:cubicBezTo>
                      <a:pt x="69" y="20"/>
                      <a:pt x="67" y="17"/>
                      <a:pt x="64" y="16"/>
                    </a:cubicBezTo>
                    <a:cubicBezTo>
                      <a:pt x="62" y="15"/>
                      <a:pt x="59" y="17"/>
                      <a:pt x="58" y="19"/>
                    </a:cubicBezTo>
                    <a:cubicBezTo>
                      <a:pt x="58" y="19"/>
                      <a:pt x="57" y="24"/>
                      <a:pt x="56" y="26"/>
                    </a:cubicBezTo>
                    <a:cubicBezTo>
                      <a:pt x="56" y="27"/>
                      <a:pt x="55" y="26"/>
                      <a:pt x="55" y="26"/>
                    </a:cubicBezTo>
                    <a:cubicBezTo>
                      <a:pt x="41" y="22"/>
                      <a:pt x="41" y="22"/>
                      <a:pt x="41" y="22"/>
                    </a:cubicBezTo>
                    <a:cubicBezTo>
                      <a:pt x="40" y="22"/>
                      <a:pt x="40" y="20"/>
                      <a:pt x="40" y="20"/>
                    </a:cubicBezTo>
                    <a:cubicBezTo>
                      <a:pt x="39" y="12"/>
                      <a:pt x="34" y="5"/>
                      <a:pt x="26" y="3"/>
                    </a:cubicBezTo>
                    <a:cubicBezTo>
                      <a:pt x="16" y="0"/>
                      <a:pt x="5" y="6"/>
                      <a:pt x="3" y="16"/>
                    </a:cubicBezTo>
                    <a:cubicBezTo>
                      <a:pt x="0" y="26"/>
                      <a:pt x="5" y="37"/>
                      <a:pt x="15" y="40"/>
                    </a:cubicBezTo>
                    <a:cubicBezTo>
                      <a:pt x="23" y="42"/>
                      <a:pt x="32" y="39"/>
                      <a:pt x="36" y="32"/>
                    </a:cubicBezTo>
                    <a:cubicBezTo>
                      <a:pt x="37" y="32"/>
                      <a:pt x="37" y="32"/>
                      <a:pt x="38" y="32"/>
                    </a:cubicBezTo>
                    <a:cubicBezTo>
                      <a:pt x="78" y="44"/>
                      <a:pt x="78" y="44"/>
                      <a:pt x="78" y="44"/>
                    </a:cubicBezTo>
                    <a:cubicBezTo>
                      <a:pt x="80" y="44"/>
                      <a:pt x="83" y="43"/>
                      <a:pt x="84" y="40"/>
                    </a:cubicBezTo>
                    <a:cubicBezTo>
                      <a:pt x="85" y="38"/>
                      <a:pt x="84" y="36"/>
                      <a:pt x="82" y="35"/>
                    </a:cubicBezTo>
                    <a:cubicBezTo>
                      <a:pt x="81" y="34"/>
                      <a:pt x="81" y="34"/>
                      <a:pt x="81" y="33"/>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grpSp>
      <p:grpSp>
        <p:nvGrpSpPr>
          <p:cNvPr id="317" name="Google Shape;317;p21"/>
          <p:cNvGrpSpPr/>
          <p:nvPr/>
        </p:nvGrpSpPr>
        <p:grpSpPr>
          <a:xfrm>
            <a:off x="6147148" y="4867677"/>
            <a:ext cx="422741" cy="341163"/>
            <a:chOff x="2700338" y="2965449"/>
            <a:chExt cx="271462" cy="219075"/>
          </a:xfrm>
        </p:grpSpPr>
        <p:sp>
          <p:nvSpPr>
            <p:cNvPr id="318" name="Google Shape;318;p21"/>
            <p:cNvSpPr/>
            <p:nvPr/>
          </p:nvSpPr>
          <p:spPr>
            <a:xfrm>
              <a:off x="2754313" y="2987674"/>
              <a:ext cx="82550" cy="174625"/>
            </a:xfrm>
            <a:custGeom>
              <a:avLst/>
              <a:gdLst/>
              <a:ahLst/>
              <a:cxnLst/>
              <a:rect l="l" t="t" r="r" b="b"/>
              <a:pathLst>
                <a:path w="36" h="76" extrusionOk="0">
                  <a:moveTo>
                    <a:pt x="36" y="72"/>
                  </a:moveTo>
                  <a:cubicBezTo>
                    <a:pt x="36" y="75"/>
                    <a:pt x="35" y="76"/>
                    <a:pt x="32" y="75"/>
                  </a:cubicBezTo>
                  <a:cubicBezTo>
                    <a:pt x="5" y="61"/>
                    <a:pt x="5" y="61"/>
                    <a:pt x="5" y="61"/>
                  </a:cubicBezTo>
                  <a:cubicBezTo>
                    <a:pt x="2" y="60"/>
                    <a:pt x="0" y="56"/>
                    <a:pt x="0" y="53"/>
                  </a:cubicBezTo>
                  <a:cubicBezTo>
                    <a:pt x="0" y="23"/>
                    <a:pt x="0" y="23"/>
                    <a:pt x="0" y="23"/>
                  </a:cubicBezTo>
                  <a:cubicBezTo>
                    <a:pt x="0" y="20"/>
                    <a:pt x="2" y="17"/>
                    <a:pt x="5" y="15"/>
                  </a:cubicBezTo>
                  <a:cubicBezTo>
                    <a:pt x="32" y="2"/>
                    <a:pt x="32" y="2"/>
                    <a:pt x="32" y="2"/>
                  </a:cubicBezTo>
                  <a:cubicBezTo>
                    <a:pt x="35" y="0"/>
                    <a:pt x="36" y="1"/>
                    <a:pt x="36" y="4"/>
                  </a:cubicBezTo>
                  <a:lnTo>
                    <a:pt x="36" y="72"/>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319" name="Google Shape;319;p21"/>
            <p:cNvSpPr/>
            <p:nvPr/>
          </p:nvSpPr>
          <p:spPr>
            <a:xfrm>
              <a:off x="2700338" y="3028949"/>
              <a:ext cx="39687" cy="93663"/>
            </a:xfrm>
            <a:custGeom>
              <a:avLst/>
              <a:gdLst/>
              <a:ahLst/>
              <a:cxnLst/>
              <a:rect l="l" t="t" r="r" b="b"/>
              <a:pathLst>
                <a:path w="17" h="41" extrusionOk="0">
                  <a:moveTo>
                    <a:pt x="17" y="35"/>
                  </a:moveTo>
                  <a:cubicBezTo>
                    <a:pt x="17" y="38"/>
                    <a:pt x="14" y="41"/>
                    <a:pt x="12" y="41"/>
                  </a:cubicBezTo>
                  <a:cubicBezTo>
                    <a:pt x="5" y="41"/>
                    <a:pt x="5" y="41"/>
                    <a:pt x="5" y="41"/>
                  </a:cubicBezTo>
                  <a:cubicBezTo>
                    <a:pt x="2" y="41"/>
                    <a:pt x="0" y="38"/>
                    <a:pt x="0" y="35"/>
                  </a:cubicBezTo>
                  <a:cubicBezTo>
                    <a:pt x="0" y="5"/>
                    <a:pt x="0" y="5"/>
                    <a:pt x="0" y="5"/>
                  </a:cubicBezTo>
                  <a:cubicBezTo>
                    <a:pt x="0" y="2"/>
                    <a:pt x="2" y="0"/>
                    <a:pt x="5" y="0"/>
                  </a:cubicBezTo>
                  <a:cubicBezTo>
                    <a:pt x="12" y="0"/>
                    <a:pt x="12" y="0"/>
                    <a:pt x="12" y="0"/>
                  </a:cubicBezTo>
                  <a:cubicBezTo>
                    <a:pt x="14" y="0"/>
                    <a:pt x="17" y="2"/>
                    <a:pt x="17" y="5"/>
                  </a:cubicBezTo>
                  <a:lnTo>
                    <a:pt x="17" y="35"/>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320" name="Google Shape;320;p21"/>
            <p:cNvSpPr/>
            <p:nvPr/>
          </p:nvSpPr>
          <p:spPr>
            <a:xfrm>
              <a:off x="2865438" y="3006724"/>
              <a:ext cx="46037" cy="136525"/>
            </a:xfrm>
            <a:custGeom>
              <a:avLst/>
              <a:gdLst/>
              <a:ahLst/>
              <a:cxnLst/>
              <a:rect l="l" t="t" r="r" b="b"/>
              <a:pathLst>
                <a:path w="20" h="60" extrusionOk="0">
                  <a:moveTo>
                    <a:pt x="10" y="58"/>
                  </a:moveTo>
                  <a:cubicBezTo>
                    <a:pt x="16" y="50"/>
                    <a:pt x="20" y="41"/>
                    <a:pt x="20" y="31"/>
                  </a:cubicBezTo>
                  <a:cubicBezTo>
                    <a:pt x="20" y="20"/>
                    <a:pt x="17" y="11"/>
                    <a:pt x="10" y="3"/>
                  </a:cubicBezTo>
                  <a:cubicBezTo>
                    <a:pt x="10" y="3"/>
                    <a:pt x="10" y="2"/>
                    <a:pt x="10" y="2"/>
                  </a:cubicBezTo>
                  <a:cubicBezTo>
                    <a:pt x="8" y="1"/>
                    <a:pt x="7" y="0"/>
                    <a:pt x="5" y="2"/>
                  </a:cubicBezTo>
                  <a:cubicBezTo>
                    <a:pt x="2" y="5"/>
                    <a:pt x="2" y="5"/>
                    <a:pt x="2" y="5"/>
                  </a:cubicBezTo>
                  <a:cubicBezTo>
                    <a:pt x="0" y="7"/>
                    <a:pt x="1" y="9"/>
                    <a:pt x="2" y="10"/>
                  </a:cubicBezTo>
                  <a:cubicBezTo>
                    <a:pt x="2" y="10"/>
                    <a:pt x="2" y="10"/>
                    <a:pt x="2" y="10"/>
                  </a:cubicBezTo>
                  <a:cubicBezTo>
                    <a:pt x="12" y="22"/>
                    <a:pt x="12" y="39"/>
                    <a:pt x="2" y="51"/>
                  </a:cubicBezTo>
                  <a:cubicBezTo>
                    <a:pt x="2" y="51"/>
                    <a:pt x="2" y="51"/>
                    <a:pt x="2" y="51"/>
                  </a:cubicBezTo>
                  <a:cubicBezTo>
                    <a:pt x="1" y="51"/>
                    <a:pt x="0" y="53"/>
                    <a:pt x="2" y="55"/>
                  </a:cubicBezTo>
                  <a:cubicBezTo>
                    <a:pt x="5" y="59"/>
                    <a:pt x="5" y="59"/>
                    <a:pt x="5" y="59"/>
                  </a:cubicBezTo>
                  <a:cubicBezTo>
                    <a:pt x="6" y="59"/>
                    <a:pt x="7" y="60"/>
                    <a:pt x="7" y="60"/>
                  </a:cubicBezTo>
                  <a:cubicBezTo>
                    <a:pt x="8" y="59"/>
                    <a:pt x="9" y="59"/>
                    <a:pt x="9" y="58"/>
                  </a:cubicBezTo>
                  <a:cubicBezTo>
                    <a:pt x="10" y="58"/>
                    <a:pt x="10" y="58"/>
                    <a:pt x="10" y="58"/>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321" name="Google Shape;321;p21"/>
            <p:cNvSpPr/>
            <p:nvPr/>
          </p:nvSpPr>
          <p:spPr>
            <a:xfrm>
              <a:off x="2906713" y="2965449"/>
              <a:ext cx="65087" cy="219075"/>
            </a:xfrm>
            <a:custGeom>
              <a:avLst/>
              <a:gdLst/>
              <a:ahLst/>
              <a:cxnLst/>
              <a:rect l="l" t="t" r="r" b="b"/>
              <a:pathLst>
                <a:path w="28" h="96" extrusionOk="0">
                  <a:moveTo>
                    <a:pt x="28" y="49"/>
                  </a:moveTo>
                  <a:cubicBezTo>
                    <a:pt x="28" y="32"/>
                    <a:pt x="22" y="15"/>
                    <a:pt x="11" y="3"/>
                  </a:cubicBezTo>
                  <a:cubicBezTo>
                    <a:pt x="11" y="3"/>
                    <a:pt x="11" y="3"/>
                    <a:pt x="11" y="3"/>
                  </a:cubicBezTo>
                  <a:cubicBezTo>
                    <a:pt x="11" y="2"/>
                    <a:pt x="10" y="2"/>
                    <a:pt x="10" y="2"/>
                  </a:cubicBezTo>
                  <a:cubicBezTo>
                    <a:pt x="8" y="0"/>
                    <a:pt x="7" y="0"/>
                    <a:pt x="6" y="1"/>
                  </a:cubicBezTo>
                  <a:cubicBezTo>
                    <a:pt x="2" y="5"/>
                    <a:pt x="2" y="5"/>
                    <a:pt x="2" y="5"/>
                  </a:cubicBezTo>
                  <a:cubicBezTo>
                    <a:pt x="0" y="7"/>
                    <a:pt x="2" y="9"/>
                    <a:pt x="3" y="10"/>
                  </a:cubicBezTo>
                  <a:cubicBezTo>
                    <a:pt x="3" y="10"/>
                    <a:pt x="3" y="10"/>
                    <a:pt x="3" y="10"/>
                  </a:cubicBezTo>
                  <a:cubicBezTo>
                    <a:pt x="22" y="33"/>
                    <a:pt x="22" y="65"/>
                    <a:pt x="2" y="87"/>
                  </a:cubicBezTo>
                  <a:cubicBezTo>
                    <a:pt x="2" y="88"/>
                    <a:pt x="0" y="89"/>
                    <a:pt x="2" y="91"/>
                  </a:cubicBezTo>
                  <a:cubicBezTo>
                    <a:pt x="6" y="95"/>
                    <a:pt x="6" y="95"/>
                    <a:pt x="6" y="95"/>
                  </a:cubicBezTo>
                  <a:cubicBezTo>
                    <a:pt x="7" y="96"/>
                    <a:pt x="7" y="96"/>
                    <a:pt x="8" y="96"/>
                  </a:cubicBezTo>
                  <a:cubicBezTo>
                    <a:pt x="9" y="96"/>
                    <a:pt x="9" y="95"/>
                    <a:pt x="10" y="95"/>
                  </a:cubicBezTo>
                  <a:cubicBezTo>
                    <a:pt x="22" y="82"/>
                    <a:pt x="28" y="66"/>
                    <a:pt x="28" y="49"/>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sp>
        <p:nvSpPr>
          <p:cNvPr id="322" name="Google Shape;322;p21"/>
          <p:cNvSpPr/>
          <p:nvPr/>
        </p:nvSpPr>
        <p:spPr>
          <a:xfrm>
            <a:off x="5037593" y="2592375"/>
            <a:ext cx="425213" cy="521632"/>
          </a:xfrm>
          <a:custGeom>
            <a:avLst/>
            <a:gdLst/>
            <a:ahLst/>
            <a:cxnLst/>
            <a:rect l="l" t="t" r="r" b="b"/>
            <a:pathLst>
              <a:path w="119" h="146" extrusionOk="0">
                <a:moveTo>
                  <a:pt x="58" y="108"/>
                </a:moveTo>
                <a:cubicBezTo>
                  <a:pt x="19" y="108"/>
                  <a:pt x="19" y="108"/>
                  <a:pt x="19" y="108"/>
                </a:cubicBezTo>
                <a:cubicBezTo>
                  <a:pt x="18" y="108"/>
                  <a:pt x="17" y="107"/>
                  <a:pt x="17" y="106"/>
                </a:cubicBezTo>
                <a:cubicBezTo>
                  <a:pt x="17" y="104"/>
                  <a:pt x="17" y="104"/>
                  <a:pt x="17" y="104"/>
                </a:cubicBezTo>
                <a:cubicBezTo>
                  <a:pt x="17" y="103"/>
                  <a:pt x="18" y="102"/>
                  <a:pt x="19" y="102"/>
                </a:cubicBezTo>
                <a:cubicBezTo>
                  <a:pt x="58" y="102"/>
                  <a:pt x="58" y="102"/>
                  <a:pt x="58" y="102"/>
                </a:cubicBezTo>
                <a:cubicBezTo>
                  <a:pt x="59" y="102"/>
                  <a:pt x="60" y="103"/>
                  <a:pt x="60" y="104"/>
                </a:cubicBezTo>
                <a:cubicBezTo>
                  <a:pt x="60" y="106"/>
                  <a:pt x="60" y="106"/>
                  <a:pt x="60" y="106"/>
                </a:cubicBezTo>
                <a:cubicBezTo>
                  <a:pt x="60" y="107"/>
                  <a:pt x="59" y="108"/>
                  <a:pt x="58" y="108"/>
                </a:cubicBezTo>
                <a:moveTo>
                  <a:pt x="62" y="90"/>
                </a:moveTo>
                <a:cubicBezTo>
                  <a:pt x="19" y="90"/>
                  <a:pt x="19" y="90"/>
                  <a:pt x="19" y="90"/>
                </a:cubicBezTo>
                <a:cubicBezTo>
                  <a:pt x="18" y="90"/>
                  <a:pt x="17" y="89"/>
                  <a:pt x="17" y="87"/>
                </a:cubicBezTo>
                <a:cubicBezTo>
                  <a:pt x="17" y="85"/>
                  <a:pt x="17" y="85"/>
                  <a:pt x="17" y="85"/>
                </a:cubicBezTo>
                <a:cubicBezTo>
                  <a:pt x="17" y="84"/>
                  <a:pt x="18" y="83"/>
                  <a:pt x="19" y="83"/>
                </a:cubicBezTo>
                <a:cubicBezTo>
                  <a:pt x="62" y="83"/>
                  <a:pt x="62" y="83"/>
                  <a:pt x="62" y="83"/>
                </a:cubicBezTo>
                <a:cubicBezTo>
                  <a:pt x="64" y="83"/>
                  <a:pt x="65" y="84"/>
                  <a:pt x="65" y="85"/>
                </a:cubicBezTo>
                <a:cubicBezTo>
                  <a:pt x="65" y="87"/>
                  <a:pt x="65" y="87"/>
                  <a:pt x="65" y="87"/>
                </a:cubicBezTo>
                <a:cubicBezTo>
                  <a:pt x="65" y="89"/>
                  <a:pt x="64" y="90"/>
                  <a:pt x="62" y="90"/>
                </a:cubicBezTo>
                <a:moveTo>
                  <a:pt x="73" y="54"/>
                </a:moveTo>
                <a:cubicBezTo>
                  <a:pt x="19" y="54"/>
                  <a:pt x="19" y="54"/>
                  <a:pt x="19" y="54"/>
                </a:cubicBezTo>
                <a:cubicBezTo>
                  <a:pt x="18" y="54"/>
                  <a:pt x="17" y="53"/>
                  <a:pt x="17" y="52"/>
                </a:cubicBezTo>
                <a:cubicBezTo>
                  <a:pt x="17" y="50"/>
                  <a:pt x="17" y="50"/>
                  <a:pt x="17" y="50"/>
                </a:cubicBezTo>
                <a:cubicBezTo>
                  <a:pt x="17" y="49"/>
                  <a:pt x="18" y="48"/>
                  <a:pt x="19" y="48"/>
                </a:cubicBezTo>
                <a:cubicBezTo>
                  <a:pt x="73" y="48"/>
                  <a:pt x="73" y="48"/>
                  <a:pt x="73" y="48"/>
                </a:cubicBezTo>
                <a:cubicBezTo>
                  <a:pt x="74" y="48"/>
                  <a:pt x="75" y="49"/>
                  <a:pt x="75" y="50"/>
                </a:cubicBezTo>
                <a:cubicBezTo>
                  <a:pt x="75" y="52"/>
                  <a:pt x="75" y="52"/>
                  <a:pt x="75" y="52"/>
                </a:cubicBezTo>
                <a:cubicBezTo>
                  <a:pt x="75" y="53"/>
                  <a:pt x="74" y="54"/>
                  <a:pt x="73" y="54"/>
                </a:cubicBezTo>
                <a:moveTo>
                  <a:pt x="73" y="73"/>
                </a:moveTo>
                <a:cubicBezTo>
                  <a:pt x="19" y="73"/>
                  <a:pt x="19" y="73"/>
                  <a:pt x="19" y="73"/>
                </a:cubicBezTo>
                <a:cubicBezTo>
                  <a:pt x="18" y="73"/>
                  <a:pt x="17" y="72"/>
                  <a:pt x="17" y="71"/>
                </a:cubicBezTo>
                <a:cubicBezTo>
                  <a:pt x="17" y="69"/>
                  <a:pt x="17" y="69"/>
                  <a:pt x="17" y="69"/>
                </a:cubicBezTo>
                <a:cubicBezTo>
                  <a:pt x="17" y="68"/>
                  <a:pt x="18" y="67"/>
                  <a:pt x="19" y="67"/>
                </a:cubicBezTo>
                <a:cubicBezTo>
                  <a:pt x="73" y="67"/>
                  <a:pt x="73" y="67"/>
                  <a:pt x="73" y="67"/>
                </a:cubicBezTo>
                <a:cubicBezTo>
                  <a:pt x="74" y="67"/>
                  <a:pt x="75" y="68"/>
                  <a:pt x="75" y="69"/>
                </a:cubicBezTo>
                <a:cubicBezTo>
                  <a:pt x="75" y="71"/>
                  <a:pt x="75" y="71"/>
                  <a:pt x="75" y="71"/>
                </a:cubicBezTo>
                <a:cubicBezTo>
                  <a:pt x="75" y="72"/>
                  <a:pt x="74" y="73"/>
                  <a:pt x="73" y="73"/>
                </a:cubicBezTo>
                <a:moveTo>
                  <a:pt x="109" y="113"/>
                </a:moveTo>
                <a:cubicBezTo>
                  <a:pt x="93" y="132"/>
                  <a:pt x="93" y="132"/>
                  <a:pt x="93" y="132"/>
                </a:cubicBezTo>
                <a:cubicBezTo>
                  <a:pt x="92" y="133"/>
                  <a:pt x="91" y="133"/>
                  <a:pt x="89" y="133"/>
                </a:cubicBezTo>
                <a:cubicBezTo>
                  <a:pt x="89" y="133"/>
                  <a:pt x="88" y="133"/>
                  <a:pt x="87" y="132"/>
                </a:cubicBezTo>
                <a:cubicBezTo>
                  <a:pt x="76" y="124"/>
                  <a:pt x="76" y="124"/>
                  <a:pt x="76" y="124"/>
                </a:cubicBezTo>
                <a:cubicBezTo>
                  <a:pt x="75" y="123"/>
                  <a:pt x="74" y="120"/>
                  <a:pt x="76" y="118"/>
                </a:cubicBezTo>
                <a:cubicBezTo>
                  <a:pt x="77" y="116"/>
                  <a:pt x="80" y="116"/>
                  <a:pt x="82" y="118"/>
                </a:cubicBezTo>
                <a:cubicBezTo>
                  <a:pt x="89" y="123"/>
                  <a:pt x="89" y="123"/>
                  <a:pt x="89" y="123"/>
                </a:cubicBezTo>
                <a:cubicBezTo>
                  <a:pt x="103" y="108"/>
                  <a:pt x="103" y="108"/>
                  <a:pt x="103" y="108"/>
                </a:cubicBezTo>
                <a:cubicBezTo>
                  <a:pt x="105" y="106"/>
                  <a:pt x="107" y="106"/>
                  <a:pt x="109" y="107"/>
                </a:cubicBezTo>
                <a:cubicBezTo>
                  <a:pt x="111" y="109"/>
                  <a:pt x="111" y="111"/>
                  <a:pt x="109" y="113"/>
                </a:cubicBezTo>
                <a:moveTo>
                  <a:pt x="92" y="92"/>
                </a:moveTo>
                <a:cubicBezTo>
                  <a:pt x="77" y="92"/>
                  <a:pt x="65" y="104"/>
                  <a:pt x="65" y="119"/>
                </a:cubicBezTo>
                <a:cubicBezTo>
                  <a:pt x="65" y="134"/>
                  <a:pt x="77" y="146"/>
                  <a:pt x="92" y="146"/>
                </a:cubicBezTo>
                <a:cubicBezTo>
                  <a:pt x="106" y="146"/>
                  <a:pt x="119" y="134"/>
                  <a:pt x="119" y="119"/>
                </a:cubicBezTo>
                <a:cubicBezTo>
                  <a:pt x="119" y="104"/>
                  <a:pt x="106" y="92"/>
                  <a:pt x="92" y="92"/>
                </a:cubicBezTo>
                <a:moveTo>
                  <a:pt x="61" y="131"/>
                </a:moveTo>
                <a:cubicBezTo>
                  <a:pt x="8" y="131"/>
                  <a:pt x="8" y="131"/>
                  <a:pt x="8" y="131"/>
                </a:cubicBezTo>
                <a:cubicBezTo>
                  <a:pt x="4" y="131"/>
                  <a:pt x="0" y="127"/>
                  <a:pt x="0" y="123"/>
                </a:cubicBezTo>
                <a:cubicBezTo>
                  <a:pt x="0" y="23"/>
                  <a:pt x="0" y="23"/>
                  <a:pt x="0" y="23"/>
                </a:cubicBezTo>
                <a:cubicBezTo>
                  <a:pt x="0" y="18"/>
                  <a:pt x="4" y="15"/>
                  <a:pt x="6" y="15"/>
                </a:cubicBezTo>
                <a:cubicBezTo>
                  <a:pt x="23" y="15"/>
                  <a:pt x="23" y="15"/>
                  <a:pt x="23" y="15"/>
                </a:cubicBezTo>
                <a:cubicBezTo>
                  <a:pt x="23" y="15"/>
                  <a:pt x="23" y="16"/>
                  <a:pt x="23" y="17"/>
                </a:cubicBezTo>
                <a:cubicBezTo>
                  <a:pt x="23" y="23"/>
                  <a:pt x="28" y="27"/>
                  <a:pt x="33" y="27"/>
                </a:cubicBezTo>
                <a:cubicBezTo>
                  <a:pt x="60" y="27"/>
                  <a:pt x="60" y="27"/>
                  <a:pt x="60" y="27"/>
                </a:cubicBezTo>
                <a:cubicBezTo>
                  <a:pt x="66" y="27"/>
                  <a:pt x="71" y="23"/>
                  <a:pt x="71" y="17"/>
                </a:cubicBezTo>
                <a:cubicBezTo>
                  <a:pt x="71" y="16"/>
                  <a:pt x="71" y="15"/>
                  <a:pt x="71" y="15"/>
                </a:cubicBezTo>
                <a:cubicBezTo>
                  <a:pt x="83" y="15"/>
                  <a:pt x="83" y="15"/>
                  <a:pt x="83" y="15"/>
                </a:cubicBezTo>
                <a:cubicBezTo>
                  <a:pt x="90" y="15"/>
                  <a:pt x="94" y="18"/>
                  <a:pt x="94" y="23"/>
                </a:cubicBezTo>
                <a:cubicBezTo>
                  <a:pt x="94" y="86"/>
                  <a:pt x="94" y="86"/>
                  <a:pt x="94" y="86"/>
                </a:cubicBezTo>
                <a:cubicBezTo>
                  <a:pt x="93" y="85"/>
                  <a:pt x="92" y="85"/>
                  <a:pt x="92" y="85"/>
                </a:cubicBezTo>
                <a:cubicBezTo>
                  <a:pt x="89" y="85"/>
                  <a:pt x="86" y="86"/>
                  <a:pt x="83" y="87"/>
                </a:cubicBezTo>
                <a:cubicBezTo>
                  <a:pt x="83" y="38"/>
                  <a:pt x="83" y="38"/>
                  <a:pt x="83" y="38"/>
                </a:cubicBezTo>
                <a:cubicBezTo>
                  <a:pt x="11" y="38"/>
                  <a:pt x="11" y="38"/>
                  <a:pt x="11" y="38"/>
                </a:cubicBezTo>
                <a:cubicBezTo>
                  <a:pt x="11" y="121"/>
                  <a:pt x="11" y="121"/>
                  <a:pt x="11" y="121"/>
                </a:cubicBezTo>
                <a:cubicBezTo>
                  <a:pt x="58" y="121"/>
                  <a:pt x="58" y="121"/>
                  <a:pt x="58" y="121"/>
                </a:cubicBezTo>
                <a:cubicBezTo>
                  <a:pt x="59" y="124"/>
                  <a:pt x="59" y="128"/>
                  <a:pt x="61" y="131"/>
                </a:cubicBezTo>
                <a:moveTo>
                  <a:pt x="47" y="11"/>
                </a:moveTo>
                <a:cubicBezTo>
                  <a:pt x="45" y="11"/>
                  <a:pt x="44" y="9"/>
                  <a:pt x="44" y="7"/>
                </a:cubicBezTo>
                <a:cubicBezTo>
                  <a:pt x="44" y="6"/>
                  <a:pt x="45" y="4"/>
                  <a:pt x="47" y="4"/>
                </a:cubicBezTo>
                <a:cubicBezTo>
                  <a:pt x="49" y="4"/>
                  <a:pt x="50" y="6"/>
                  <a:pt x="50" y="7"/>
                </a:cubicBezTo>
                <a:cubicBezTo>
                  <a:pt x="50" y="9"/>
                  <a:pt x="49" y="11"/>
                  <a:pt x="47" y="11"/>
                </a:cubicBezTo>
                <a:moveTo>
                  <a:pt x="60" y="11"/>
                </a:moveTo>
                <a:cubicBezTo>
                  <a:pt x="57" y="11"/>
                  <a:pt x="57" y="11"/>
                  <a:pt x="57" y="11"/>
                </a:cubicBezTo>
                <a:cubicBezTo>
                  <a:pt x="56" y="11"/>
                  <a:pt x="54" y="9"/>
                  <a:pt x="54" y="7"/>
                </a:cubicBezTo>
                <a:cubicBezTo>
                  <a:pt x="54" y="7"/>
                  <a:pt x="54" y="7"/>
                  <a:pt x="54" y="7"/>
                </a:cubicBezTo>
                <a:cubicBezTo>
                  <a:pt x="54" y="3"/>
                  <a:pt x="51" y="0"/>
                  <a:pt x="47" y="0"/>
                </a:cubicBezTo>
                <a:cubicBezTo>
                  <a:pt x="47" y="0"/>
                  <a:pt x="47" y="0"/>
                  <a:pt x="47" y="0"/>
                </a:cubicBezTo>
                <a:cubicBezTo>
                  <a:pt x="43" y="0"/>
                  <a:pt x="40" y="3"/>
                  <a:pt x="40" y="7"/>
                </a:cubicBezTo>
                <a:cubicBezTo>
                  <a:pt x="40" y="7"/>
                  <a:pt x="40" y="7"/>
                  <a:pt x="40" y="7"/>
                </a:cubicBezTo>
                <a:cubicBezTo>
                  <a:pt x="40" y="9"/>
                  <a:pt x="38" y="11"/>
                  <a:pt x="37" y="11"/>
                </a:cubicBezTo>
                <a:cubicBezTo>
                  <a:pt x="33" y="11"/>
                  <a:pt x="33" y="11"/>
                  <a:pt x="33" y="11"/>
                </a:cubicBezTo>
                <a:cubicBezTo>
                  <a:pt x="30" y="11"/>
                  <a:pt x="27" y="13"/>
                  <a:pt x="27" y="17"/>
                </a:cubicBezTo>
                <a:cubicBezTo>
                  <a:pt x="27" y="17"/>
                  <a:pt x="27" y="17"/>
                  <a:pt x="27" y="17"/>
                </a:cubicBezTo>
                <a:cubicBezTo>
                  <a:pt x="27" y="20"/>
                  <a:pt x="30" y="23"/>
                  <a:pt x="33" y="23"/>
                </a:cubicBezTo>
                <a:cubicBezTo>
                  <a:pt x="60" y="23"/>
                  <a:pt x="60" y="23"/>
                  <a:pt x="60" y="23"/>
                </a:cubicBezTo>
                <a:cubicBezTo>
                  <a:pt x="64" y="23"/>
                  <a:pt x="67" y="20"/>
                  <a:pt x="67" y="17"/>
                </a:cubicBezTo>
                <a:cubicBezTo>
                  <a:pt x="67" y="17"/>
                  <a:pt x="67" y="17"/>
                  <a:pt x="67" y="17"/>
                </a:cubicBezTo>
                <a:cubicBezTo>
                  <a:pt x="67" y="13"/>
                  <a:pt x="64" y="11"/>
                  <a:pt x="60" y="11"/>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nvGrpSpPr>
          <p:cNvPr id="323" name="Google Shape;323;p21"/>
          <p:cNvGrpSpPr/>
          <p:nvPr/>
        </p:nvGrpSpPr>
        <p:grpSpPr>
          <a:xfrm>
            <a:off x="5977078" y="3951760"/>
            <a:ext cx="444992" cy="420272"/>
            <a:chOff x="5530851" y="1866899"/>
            <a:chExt cx="285750" cy="269875"/>
          </a:xfrm>
        </p:grpSpPr>
        <p:sp>
          <p:nvSpPr>
            <p:cNvPr id="324" name="Google Shape;324;p21"/>
            <p:cNvSpPr/>
            <p:nvPr/>
          </p:nvSpPr>
          <p:spPr>
            <a:xfrm>
              <a:off x="5661026" y="1912936"/>
              <a:ext cx="68263" cy="68263"/>
            </a:xfrm>
            <a:prstGeom prst="ellipse">
              <a:avLst/>
            </a:pr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325" name="Google Shape;325;p21"/>
            <p:cNvSpPr/>
            <p:nvPr/>
          </p:nvSpPr>
          <p:spPr>
            <a:xfrm>
              <a:off x="5530851" y="1866899"/>
              <a:ext cx="285750" cy="269875"/>
            </a:xfrm>
            <a:custGeom>
              <a:avLst/>
              <a:gdLst/>
              <a:ahLst/>
              <a:cxnLst/>
              <a:rect l="l" t="t" r="r" b="b"/>
              <a:pathLst>
                <a:path w="125" h="118" extrusionOk="0">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sp>
        <p:nvSpPr>
          <p:cNvPr id="326" name="Google Shape;326;p21"/>
          <p:cNvSpPr txBox="1"/>
          <p:nvPr/>
        </p:nvSpPr>
        <p:spPr>
          <a:xfrm flipH="1">
            <a:off x="8052636" y="4690533"/>
            <a:ext cx="3859963" cy="820609"/>
          </a:xfrm>
          <a:prstGeom prst="rect">
            <a:avLst/>
          </a:prstGeom>
          <a:noFill/>
          <a:ln>
            <a:noFill/>
          </a:ln>
        </p:spPr>
        <p:txBody>
          <a:bodyPr spcFirstLastPara="1" wrap="square" lIns="121900" tIns="60950" rIns="121900" bIns="60950" anchor="t" anchorCtr="0">
            <a:noAutofit/>
          </a:bodyPr>
          <a:lstStyle/>
          <a:p>
            <a:pPr marL="0" marR="0" lvl="0" indent="0" algn="l" rtl="0">
              <a:spcBef>
                <a:spcPts val="0"/>
              </a:spcBef>
              <a:spcAft>
                <a:spcPts val="0"/>
              </a:spcAft>
              <a:buNone/>
            </a:pPr>
            <a:r>
              <a:rPr lang="id-ID" sz="1600" b="1">
                <a:solidFill>
                  <a:srgbClr val="767171"/>
                </a:solidFill>
                <a:latin typeface="Century Gothic"/>
                <a:ea typeface="Century Gothic"/>
                <a:cs typeface="Century Gothic"/>
                <a:sym typeface="Century Gothic"/>
              </a:rPr>
              <a:t>Editorial</a:t>
            </a:r>
            <a:endParaRPr sz="1600" b="1">
              <a:solidFill>
                <a:srgbClr val="767171"/>
              </a:solidFill>
              <a:latin typeface="Century Gothic"/>
              <a:ea typeface="Century Gothic"/>
              <a:cs typeface="Century Gothic"/>
              <a:sym typeface="Century Gothic"/>
            </a:endParaRPr>
          </a:p>
          <a:p>
            <a:pPr marL="0" marR="0" lvl="0" indent="0" algn="l" rtl="0">
              <a:spcBef>
                <a:spcPts val="267"/>
              </a:spcBef>
              <a:spcAft>
                <a:spcPts val="0"/>
              </a:spcAft>
              <a:buNone/>
            </a:pPr>
            <a:r>
              <a:rPr lang="id-ID" sz="1333">
                <a:solidFill>
                  <a:srgbClr val="767171"/>
                </a:solidFill>
                <a:latin typeface="Century Gothic"/>
                <a:ea typeface="Century Gothic"/>
                <a:cs typeface="Century Gothic"/>
                <a:sym typeface="Century Gothic"/>
              </a:rPr>
              <a:t>Whoa! That’s a big number, aren’t you proud?</a:t>
            </a:r>
            <a:endParaRPr/>
          </a:p>
        </p:txBody>
      </p:sp>
      <p:sp>
        <p:nvSpPr>
          <p:cNvPr id="327" name="Google Shape;327;p21"/>
          <p:cNvSpPr txBox="1"/>
          <p:nvPr/>
        </p:nvSpPr>
        <p:spPr>
          <a:xfrm flipH="1">
            <a:off x="552450" y="2404119"/>
            <a:ext cx="3401532" cy="820609"/>
          </a:xfrm>
          <a:prstGeom prst="rect">
            <a:avLst/>
          </a:prstGeom>
          <a:noFill/>
          <a:ln>
            <a:noFill/>
          </a:ln>
        </p:spPr>
        <p:txBody>
          <a:bodyPr spcFirstLastPara="1" wrap="square" lIns="121900" tIns="60950" rIns="121900" bIns="60950" anchor="t" anchorCtr="0">
            <a:noAutofit/>
          </a:bodyPr>
          <a:lstStyle/>
          <a:p>
            <a:pPr marL="0" marR="0" lvl="0" indent="0" algn="r" rtl="0">
              <a:spcBef>
                <a:spcPts val="0"/>
              </a:spcBef>
              <a:spcAft>
                <a:spcPts val="0"/>
              </a:spcAft>
              <a:buNone/>
            </a:pPr>
            <a:r>
              <a:rPr lang="id-ID" sz="1600" b="1">
                <a:solidFill>
                  <a:srgbClr val="767171"/>
                </a:solidFill>
                <a:latin typeface="Century Gothic"/>
                <a:ea typeface="Century Gothic"/>
                <a:cs typeface="Century Gothic"/>
                <a:sym typeface="Century Gothic"/>
              </a:rPr>
              <a:t>To Do List</a:t>
            </a:r>
            <a:endParaRPr sz="1600" b="1">
              <a:solidFill>
                <a:srgbClr val="767171"/>
              </a:solidFill>
              <a:latin typeface="Century Gothic"/>
              <a:ea typeface="Century Gothic"/>
              <a:cs typeface="Century Gothic"/>
              <a:sym typeface="Century Gothic"/>
            </a:endParaRPr>
          </a:p>
          <a:p>
            <a:pPr marL="0" marR="0" lvl="0" indent="0" algn="r" rtl="0">
              <a:spcBef>
                <a:spcPts val="267"/>
              </a:spcBef>
              <a:spcAft>
                <a:spcPts val="0"/>
              </a:spcAft>
              <a:buNone/>
            </a:pPr>
            <a:r>
              <a:rPr lang="id-ID" sz="1333">
                <a:solidFill>
                  <a:srgbClr val="767171"/>
                </a:solidFill>
                <a:latin typeface="Century Gothic"/>
                <a:ea typeface="Century Gothic"/>
                <a:cs typeface="Century Gothic"/>
                <a:sym typeface="Century Gothic"/>
              </a:rPr>
              <a:t>Whoa! That’s a big number, aren’t you proud?</a:t>
            </a:r>
            <a:endParaRPr/>
          </a:p>
        </p:txBody>
      </p:sp>
      <p:sp>
        <p:nvSpPr>
          <p:cNvPr id="328" name="Google Shape;328;p21"/>
          <p:cNvSpPr txBox="1"/>
          <p:nvPr/>
        </p:nvSpPr>
        <p:spPr>
          <a:xfrm flipH="1">
            <a:off x="7066128" y="3011260"/>
            <a:ext cx="4040021" cy="820609"/>
          </a:xfrm>
          <a:prstGeom prst="rect">
            <a:avLst/>
          </a:prstGeom>
          <a:noFill/>
          <a:ln>
            <a:noFill/>
          </a:ln>
        </p:spPr>
        <p:txBody>
          <a:bodyPr spcFirstLastPara="1" wrap="square" lIns="121900" tIns="60950" rIns="121900" bIns="60950" anchor="t" anchorCtr="0">
            <a:noAutofit/>
          </a:bodyPr>
          <a:lstStyle/>
          <a:p>
            <a:pPr marL="0" marR="0" lvl="0" indent="0" algn="l" rtl="0">
              <a:spcBef>
                <a:spcPts val="0"/>
              </a:spcBef>
              <a:spcAft>
                <a:spcPts val="0"/>
              </a:spcAft>
              <a:buNone/>
            </a:pPr>
            <a:r>
              <a:rPr lang="id-ID" sz="1600" b="1">
                <a:solidFill>
                  <a:srgbClr val="767171"/>
                </a:solidFill>
                <a:latin typeface="Century Gothic"/>
                <a:ea typeface="Century Gothic"/>
                <a:cs typeface="Century Gothic"/>
                <a:sym typeface="Century Gothic"/>
              </a:rPr>
              <a:t>Search</a:t>
            </a:r>
            <a:endParaRPr sz="1600" b="1">
              <a:solidFill>
                <a:srgbClr val="767171"/>
              </a:solidFill>
              <a:latin typeface="Century Gothic"/>
              <a:ea typeface="Century Gothic"/>
              <a:cs typeface="Century Gothic"/>
              <a:sym typeface="Century Gothic"/>
            </a:endParaRPr>
          </a:p>
          <a:p>
            <a:pPr marL="0" marR="0" lvl="0" indent="0" algn="l" rtl="0">
              <a:spcBef>
                <a:spcPts val="267"/>
              </a:spcBef>
              <a:spcAft>
                <a:spcPts val="0"/>
              </a:spcAft>
              <a:buNone/>
            </a:pPr>
            <a:r>
              <a:rPr lang="id-ID" sz="1333">
                <a:solidFill>
                  <a:srgbClr val="767171"/>
                </a:solidFill>
                <a:latin typeface="Century Gothic"/>
                <a:ea typeface="Century Gothic"/>
                <a:cs typeface="Century Gothic"/>
                <a:sym typeface="Century Gothic"/>
              </a:rPr>
              <a:t>Whoa! That’s a big number, aren’t you proud?</a:t>
            </a:r>
            <a:endParaRPr/>
          </a:p>
        </p:txBody>
      </p:sp>
      <p:sp>
        <p:nvSpPr>
          <p:cNvPr id="329" name="Google Shape;329;p21"/>
          <p:cNvSpPr txBox="1"/>
          <p:nvPr/>
        </p:nvSpPr>
        <p:spPr>
          <a:xfrm flipH="1">
            <a:off x="1670050" y="4720739"/>
            <a:ext cx="3603197" cy="820609"/>
          </a:xfrm>
          <a:prstGeom prst="rect">
            <a:avLst/>
          </a:prstGeom>
          <a:noFill/>
          <a:ln>
            <a:noFill/>
          </a:ln>
        </p:spPr>
        <p:txBody>
          <a:bodyPr spcFirstLastPara="1" wrap="square" lIns="121900" tIns="60950" rIns="121900" bIns="60950" anchor="t" anchorCtr="0">
            <a:noAutofit/>
          </a:bodyPr>
          <a:lstStyle/>
          <a:p>
            <a:pPr marL="0" marR="0" lvl="0" indent="0" algn="r" rtl="0">
              <a:spcBef>
                <a:spcPts val="0"/>
              </a:spcBef>
              <a:spcAft>
                <a:spcPts val="0"/>
              </a:spcAft>
              <a:buNone/>
            </a:pPr>
            <a:r>
              <a:rPr lang="id-ID" sz="1600" b="1">
                <a:solidFill>
                  <a:srgbClr val="767171"/>
                </a:solidFill>
                <a:latin typeface="Century Gothic"/>
                <a:ea typeface="Century Gothic"/>
                <a:cs typeface="Century Gothic"/>
                <a:sym typeface="Century Gothic"/>
              </a:rPr>
              <a:t>Audio</a:t>
            </a:r>
            <a:endParaRPr sz="1600" b="1">
              <a:solidFill>
                <a:srgbClr val="767171"/>
              </a:solidFill>
              <a:latin typeface="Century Gothic"/>
              <a:ea typeface="Century Gothic"/>
              <a:cs typeface="Century Gothic"/>
              <a:sym typeface="Century Gothic"/>
            </a:endParaRPr>
          </a:p>
          <a:p>
            <a:pPr marL="0" marR="0" lvl="0" indent="0" algn="r" rtl="0">
              <a:spcBef>
                <a:spcPts val="267"/>
              </a:spcBef>
              <a:spcAft>
                <a:spcPts val="0"/>
              </a:spcAft>
              <a:buNone/>
            </a:pPr>
            <a:r>
              <a:rPr lang="id-ID" sz="1333">
                <a:solidFill>
                  <a:srgbClr val="767171"/>
                </a:solidFill>
                <a:latin typeface="Century Gothic"/>
                <a:ea typeface="Century Gothic"/>
                <a:cs typeface="Century Gothic"/>
                <a:sym typeface="Century Gothic"/>
              </a:rPr>
              <a:t>Whoa! That’s a big number, aren’t you proud?</a:t>
            </a:r>
            <a:endParaRPr/>
          </a:p>
        </p:txBody>
      </p:sp>
      <p:sp>
        <p:nvSpPr>
          <p:cNvPr id="330" name="Google Shape;330;p21"/>
          <p:cNvSpPr txBox="1"/>
          <p:nvPr/>
        </p:nvSpPr>
        <p:spPr>
          <a:xfrm flipH="1">
            <a:off x="1089985" y="3591247"/>
            <a:ext cx="3175900" cy="820609"/>
          </a:xfrm>
          <a:prstGeom prst="rect">
            <a:avLst/>
          </a:prstGeom>
          <a:noFill/>
          <a:ln>
            <a:noFill/>
          </a:ln>
        </p:spPr>
        <p:txBody>
          <a:bodyPr spcFirstLastPara="1" wrap="square" lIns="121900" tIns="60950" rIns="121900" bIns="60950" anchor="t" anchorCtr="0">
            <a:noAutofit/>
          </a:bodyPr>
          <a:lstStyle/>
          <a:p>
            <a:pPr marL="0" marR="0" lvl="0" indent="0" algn="r" rtl="0">
              <a:spcBef>
                <a:spcPts val="0"/>
              </a:spcBef>
              <a:spcAft>
                <a:spcPts val="0"/>
              </a:spcAft>
              <a:buNone/>
            </a:pPr>
            <a:r>
              <a:rPr lang="id-ID" sz="1600" b="1">
                <a:solidFill>
                  <a:srgbClr val="767171"/>
                </a:solidFill>
                <a:latin typeface="Century Gothic"/>
                <a:ea typeface="Century Gothic"/>
                <a:cs typeface="Century Gothic"/>
                <a:sym typeface="Century Gothic"/>
              </a:rPr>
              <a:t>Security</a:t>
            </a:r>
            <a:endParaRPr sz="1600" b="1">
              <a:solidFill>
                <a:srgbClr val="767171"/>
              </a:solidFill>
              <a:latin typeface="Century Gothic"/>
              <a:ea typeface="Century Gothic"/>
              <a:cs typeface="Century Gothic"/>
              <a:sym typeface="Century Gothic"/>
            </a:endParaRPr>
          </a:p>
          <a:p>
            <a:pPr marL="0" marR="0" lvl="0" indent="0" algn="r" rtl="0">
              <a:spcBef>
                <a:spcPts val="267"/>
              </a:spcBef>
              <a:spcAft>
                <a:spcPts val="0"/>
              </a:spcAft>
              <a:buNone/>
            </a:pPr>
            <a:r>
              <a:rPr lang="id-ID" sz="1333">
                <a:solidFill>
                  <a:srgbClr val="767171"/>
                </a:solidFill>
                <a:latin typeface="Century Gothic"/>
                <a:ea typeface="Century Gothic"/>
                <a:cs typeface="Century Gothic"/>
                <a:sym typeface="Century Gothic"/>
              </a:rPr>
              <a:t>Whoa! That’s a big number, aren’t you proud?</a:t>
            </a:r>
            <a:endParaRPr/>
          </a:p>
        </p:txBody>
      </p:sp>
      <p:grpSp>
        <p:nvGrpSpPr>
          <p:cNvPr id="331" name="Google Shape;331;p21"/>
          <p:cNvGrpSpPr/>
          <p:nvPr/>
        </p:nvGrpSpPr>
        <p:grpSpPr>
          <a:xfrm>
            <a:off x="3048000" y="255529"/>
            <a:ext cx="6096000" cy="688162"/>
            <a:chOff x="3103755" y="255529"/>
            <a:chExt cx="6096000" cy="688162"/>
          </a:xfrm>
        </p:grpSpPr>
        <p:sp>
          <p:nvSpPr>
            <p:cNvPr id="332" name="Google Shape;332;p21"/>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Visitors</a:t>
              </a:r>
              <a:endParaRPr sz="2133">
                <a:solidFill>
                  <a:srgbClr val="3A3838"/>
                </a:solidFill>
                <a:latin typeface="Century Gothic"/>
                <a:ea typeface="Century Gothic"/>
                <a:cs typeface="Century Gothic"/>
                <a:sym typeface="Century Gothic"/>
              </a:endParaRPr>
            </a:p>
          </p:txBody>
        </p:sp>
        <p:grpSp>
          <p:nvGrpSpPr>
            <p:cNvPr id="333" name="Google Shape;333;p21"/>
            <p:cNvGrpSpPr/>
            <p:nvPr/>
          </p:nvGrpSpPr>
          <p:grpSpPr>
            <a:xfrm>
              <a:off x="5964124" y="850567"/>
              <a:ext cx="426498" cy="93124"/>
              <a:chOff x="5851936" y="762206"/>
              <a:chExt cx="426498" cy="93124"/>
            </a:xfrm>
          </p:grpSpPr>
          <p:sp>
            <p:nvSpPr>
              <p:cNvPr id="334" name="Google Shape;334;p21"/>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335" name="Google Shape;335;p21"/>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336" name="Google Shape;336;p21"/>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337" name="Google Shape;337;p21"/>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03"/>
                                        </p:tgtEl>
                                        <p:attrNameLst>
                                          <p:attrName>style.visibility</p:attrName>
                                        </p:attrNameLst>
                                      </p:cBhvr>
                                      <p:to>
                                        <p:strVal val="visible"/>
                                      </p:to>
                                    </p:set>
                                    <p:anim calcmode="lin" valueType="num">
                                      <p:cBhvr additive="base">
                                        <p:cTn id="11" dur="500"/>
                                        <p:tgtEl>
                                          <p:spTgt spid="303"/>
                                        </p:tgtEl>
                                        <p:attrNameLst>
                                          <p:attrName>ppt_w</p:attrName>
                                        </p:attrNameLst>
                                      </p:cBhvr>
                                      <p:tavLst>
                                        <p:tav tm="0">
                                          <p:val>
                                            <p:strVal val="0"/>
                                          </p:val>
                                        </p:tav>
                                        <p:tav tm="100000">
                                          <p:val>
                                            <p:strVal val="#ppt_w"/>
                                          </p:val>
                                        </p:tav>
                                      </p:tavLst>
                                    </p:anim>
                                    <p:anim calcmode="lin" valueType="num">
                                      <p:cBhvr additive="base">
                                        <p:cTn id="12" dur="500"/>
                                        <p:tgtEl>
                                          <p:spTgt spid="303"/>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26"/>
                                        </p:tgtEl>
                                        <p:attrNameLst>
                                          <p:attrName>style.visibility</p:attrName>
                                        </p:attrNameLst>
                                      </p:cBhvr>
                                      <p:to>
                                        <p:strVal val="visible"/>
                                      </p:to>
                                    </p:set>
                                    <p:anim calcmode="lin" valueType="num">
                                      <p:cBhvr additive="base">
                                        <p:cTn id="16" dur="500"/>
                                        <p:tgtEl>
                                          <p:spTgt spid="326"/>
                                        </p:tgtEl>
                                        <p:attrNameLst>
                                          <p:attrName>ppt_x</p:attrName>
                                        </p:attrNameLst>
                                      </p:cBhvr>
                                      <p:tavLst>
                                        <p:tav tm="0">
                                          <p:val>
                                            <p:strVal val="#ppt_x+1"/>
                                          </p:val>
                                        </p:tav>
                                        <p:tav tm="100000">
                                          <p:val>
                                            <p:strVal val="#ppt_x"/>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00"/>
                                        </p:tgtEl>
                                        <p:attrNameLst>
                                          <p:attrName>style.visibility</p:attrName>
                                        </p:attrNameLst>
                                      </p:cBhvr>
                                      <p:to>
                                        <p:strVal val="visible"/>
                                      </p:to>
                                    </p:set>
                                    <p:animEffect transition="in" filter="fade">
                                      <p:cBhvr>
                                        <p:cTn id="20" dur="500"/>
                                        <p:tgtEl>
                                          <p:spTgt spid="300"/>
                                        </p:tgtEl>
                                      </p:cBhvr>
                                    </p:animEffect>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317"/>
                                        </p:tgtEl>
                                        <p:attrNameLst>
                                          <p:attrName>style.visibility</p:attrName>
                                        </p:attrNameLst>
                                      </p:cBhvr>
                                      <p:to>
                                        <p:strVal val="visible"/>
                                      </p:to>
                                    </p:set>
                                    <p:anim calcmode="lin" valueType="num">
                                      <p:cBhvr additive="base">
                                        <p:cTn id="24" dur="500"/>
                                        <p:tgtEl>
                                          <p:spTgt spid="317"/>
                                        </p:tgtEl>
                                        <p:attrNameLst>
                                          <p:attrName>ppt_w</p:attrName>
                                        </p:attrNameLst>
                                      </p:cBhvr>
                                      <p:tavLst>
                                        <p:tav tm="0">
                                          <p:val>
                                            <p:strVal val="0"/>
                                          </p:val>
                                        </p:tav>
                                        <p:tav tm="100000">
                                          <p:val>
                                            <p:strVal val="#ppt_w"/>
                                          </p:val>
                                        </p:tav>
                                      </p:tavLst>
                                    </p:anim>
                                    <p:anim calcmode="lin" valueType="num">
                                      <p:cBhvr additive="base">
                                        <p:cTn id="25" dur="500"/>
                                        <p:tgtEl>
                                          <p:spTgt spid="317"/>
                                        </p:tgtEl>
                                        <p:attrNameLst>
                                          <p:attrName>ppt_h</p:attrName>
                                        </p:attrNameLst>
                                      </p:cBhvr>
                                      <p:tavLst>
                                        <p:tav tm="0">
                                          <p:val>
                                            <p:strVal val="0"/>
                                          </p:val>
                                        </p:tav>
                                        <p:tav tm="100000">
                                          <p:val>
                                            <p:strVal val="#ppt_h"/>
                                          </p:val>
                                        </p:tav>
                                      </p:tavLst>
                                    </p:anim>
                                  </p:childTnLst>
                                </p:cTn>
                              </p:par>
                            </p:childTnLst>
                          </p:cTn>
                        </p:par>
                        <p:par>
                          <p:cTn id="26" fill="hold">
                            <p:stCondLst>
                              <p:cond delay="2500"/>
                            </p:stCondLst>
                            <p:childTnLst>
                              <p:par>
                                <p:cTn id="27" presetID="2" presetClass="entr" presetSubtype="8" fill="hold" nodeType="afterEffect">
                                  <p:stCondLst>
                                    <p:cond delay="0"/>
                                  </p:stCondLst>
                                  <p:childTnLst>
                                    <p:set>
                                      <p:cBhvr>
                                        <p:cTn id="28" dur="1" fill="hold">
                                          <p:stCondLst>
                                            <p:cond delay="0"/>
                                          </p:stCondLst>
                                        </p:cTn>
                                        <p:tgtEl>
                                          <p:spTgt spid="329"/>
                                        </p:tgtEl>
                                        <p:attrNameLst>
                                          <p:attrName>style.visibility</p:attrName>
                                        </p:attrNameLst>
                                      </p:cBhvr>
                                      <p:to>
                                        <p:strVal val="visible"/>
                                      </p:to>
                                    </p:set>
                                    <p:anim calcmode="lin" valueType="num">
                                      <p:cBhvr additive="base">
                                        <p:cTn id="29" dur="500"/>
                                        <p:tgtEl>
                                          <p:spTgt spid="329"/>
                                        </p:tgtEl>
                                        <p:attrNameLst>
                                          <p:attrName>ppt_x</p:attrName>
                                        </p:attrNameLst>
                                      </p:cBhvr>
                                      <p:tavLst>
                                        <p:tav tm="0">
                                          <p:val>
                                            <p:strVal val="#ppt_x-1"/>
                                          </p:val>
                                        </p:tav>
                                        <p:tav tm="100000">
                                          <p:val>
                                            <p:strVal val="#ppt_x"/>
                                          </p:val>
                                        </p:tav>
                                      </p:tavLst>
                                    </p:anim>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323"/>
                                        </p:tgtEl>
                                        <p:attrNameLst>
                                          <p:attrName>style.visibility</p:attrName>
                                        </p:attrNameLst>
                                      </p:cBhvr>
                                      <p:to>
                                        <p:strVal val="visible"/>
                                      </p:to>
                                    </p:set>
                                    <p:anim calcmode="lin" valueType="num">
                                      <p:cBhvr additive="base">
                                        <p:cTn id="37" dur="500"/>
                                        <p:tgtEl>
                                          <p:spTgt spid="323"/>
                                        </p:tgtEl>
                                        <p:attrNameLst>
                                          <p:attrName>ppt_w</p:attrName>
                                        </p:attrNameLst>
                                      </p:cBhvr>
                                      <p:tavLst>
                                        <p:tav tm="0">
                                          <p:val>
                                            <p:strVal val="0"/>
                                          </p:val>
                                        </p:tav>
                                        <p:tav tm="100000">
                                          <p:val>
                                            <p:strVal val="#ppt_w"/>
                                          </p:val>
                                        </p:tav>
                                      </p:tavLst>
                                    </p:anim>
                                    <p:anim calcmode="lin" valueType="num">
                                      <p:cBhvr additive="base">
                                        <p:cTn id="38" dur="500"/>
                                        <p:tgtEl>
                                          <p:spTgt spid="323"/>
                                        </p:tgtEl>
                                        <p:attrNameLst>
                                          <p:attrName>ppt_h</p:attrName>
                                        </p:attrNameLst>
                                      </p:cBhvr>
                                      <p:tavLst>
                                        <p:tav tm="0">
                                          <p:val>
                                            <p:strVal val="0"/>
                                          </p:val>
                                        </p:tav>
                                        <p:tav tm="100000">
                                          <p:val>
                                            <p:strVal val="#ppt_h"/>
                                          </p:val>
                                        </p:tav>
                                      </p:tavLst>
                                    </p:anim>
                                  </p:childTnLst>
                                </p:cTn>
                              </p:par>
                            </p:childTnLst>
                          </p:cTn>
                        </p:par>
                        <p:par>
                          <p:cTn id="39" fill="hold">
                            <p:stCondLst>
                              <p:cond delay="4000"/>
                            </p:stCondLst>
                            <p:childTnLst>
                              <p:par>
                                <p:cTn id="40" presetID="2" presetClass="entr" presetSubtype="2" fill="hold" nodeType="afterEffect">
                                  <p:stCondLst>
                                    <p:cond delay="0"/>
                                  </p:stCondLst>
                                  <p:childTnLst>
                                    <p:set>
                                      <p:cBhvr>
                                        <p:cTn id="41" dur="1" fill="hold">
                                          <p:stCondLst>
                                            <p:cond delay="0"/>
                                          </p:stCondLst>
                                        </p:cTn>
                                        <p:tgtEl>
                                          <p:spTgt spid="328"/>
                                        </p:tgtEl>
                                        <p:attrNameLst>
                                          <p:attrName>style.visibility</p:attrName>
                                        </p:attrNameLst>
                                      </p:cBhvr>
                                      <p:to>
                                        <p:strVal val="visible"/>
                                      </p:to>
                                    </p:set>
                                    <p:anim calcmode="lin" valueType="num">
                                      <p:cBhvr additive="base">
                                        <p:cTn id="42" dur="500"/>
                                        <p:tgtEl>
                                          <p:spTgt spid="328"/>
                                        </p:tgtEl>
                                        <p:attrNameLst>
                                          <p:attrName>ppt_x</p:attrName>
                                        </p:attrNameLst>
                                      </p:cBhvr>
                                      <p:tavLst>
                                        <p:tav tm="0">
                                          <p:val>
                                            <p:strVal val="#ppt_x+1"/>
                                          </p:val>
                                        </p:tav>
                                        <p:tav tm="100000">
                                          <p:val>
                                            <p:strVal val="#ppt_x"/>
                                          </p:val>
                                        </p:tav>
                                      </p:tavLst>
                                    </p:anim>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99"/>
                                        </p:tgtEl>
                                        <p:attrNameLst>
                                          <p:attrName>style.visibility</p:attrName>
                                        </p:attrNameLst>
                                      </p:cBhvr>
                                      <p:to>
                                        <p:strVal val="visible"/>
                                      </p:to>
                                    </p:set>
                                    <p:animEffect transition="in" filter="fade">
                                      <p:cBhvr>
                                        <p:cTn id="46" dur="500"/>
                                        <p:tgtEl>
                                          <p:spTgt spid="299"/>
                                        </p:tgtEl>
                                      </p:cBhvr>
                                    </p:animEffect>
                                  </p:childTnLst>
                                </p:cTn>
                              </p:par>
                            </p:childTnLst>
                          </p:cTn>
                        </p:par>
                        <p:par>
                          <p:cTn id="47" fill="hold">
                            <p:stCondLst>
                              <p:cond delay="5000"/>
                            </p:stCondLst>
                            <p:childTnLst>
                              <p:par>
                                <p:cTn id="48" presetID="23" presetClass="entr" presetSubtype="16" fill="hold" nodeType="afterEffect">
                                  <p:stCondLst>
                                    <p:cond delay="0"/>
                                  </p:stCondLst>
                                  <p:childTnLst>
                                    <p:set>
                                      <p:cBhvr>
                                        <p:cTn id="49" dur="1" fill="hold">
                                          <p:stCondLst>
                                            <p:cond delay="0"/>
                                          </p:stCondLst>
                                        </p:cTn>
                                        <p:tgtEl>
                                          <p:spTgt spid="312"/>
                                        </p:tgtEl>
                                        <p:attrNameLst>
                                          <p:attrName>style.visibility</p:attrName>
                                        </p:attrNameLst>
                                      </p:cBhvr>
                                      <p:to>
                                        <p:strVal val="visible"/>
                                      </p:to>
                                    </p:set>
                                    <p:anim calcmode="lin" valueType="num">
                                      <p:cBhvr additive="base">
                                        <p:cTn id="50" dur="500"/>
                                        <p:tgtEl>
                                          <p:spTgt spid="312"/>
                                        </p:tgtEl>
                                        <p:attrNameLst>
                                          <p:attrName>ppt_w</p:attrName>
                                        </p:attrNameLst>
                                      </p:cBhvr>
                                      <p:tavLst>
                                        <p:tav tm="0">
                                          <p:val>
                                            <p:strVal val="0"/>
                                          </p:val>
                                        </p:tav>
                                        <p:tav tm="100000">
                                          <p:val>
                                            <p:strVal val="#ppt_w"/>
                                          </p:val>
                                        </p:tav>
                                      </p:tavLst>
                                    </p:anim>
                                    <p:anim calcmode="lin" valueType="num">
                                      <p:cBhvr additive="base">
                                        <p:cTn id="51" dur="500"/>
                                        <p:tgtEl>
                                          <p:spTgt spid="312"/>
                                        </p:tgtEl>
                                        <p:attrNameLst>
                                          <p:attrName>ppt_h</p:attrName>
                                        </p:attrNameLst>
                                      </p:cBhvr>
                                      <p:tavLst>
                                        <p:tav tm="0">
                                          <p:val>
                                            <p:strVal val="0"/>
                                          </p:val>
                                        </p:tav>
                                        <p:tav tm="100000">
                                          <p:val>
                                            <p:strVal val="#ppt_h"/>
                                          </p:val>
                                        </p:tav>
                                      </p:tavLst>
                                    </p:anim>
                                  </p:childTnLst>
                                </p:cTn>
                              </p:par>
                            </p:childTnLst>
                          </p:cTn>
                        </p:par>
                        <p:par>
                          <p:cTn id="52" fill="hold">
                            <p:stCondLst>
                              <p:cond delay="5500"/>
                            </p:stCondLst>
                            <p:childTnLst>
                              <p:par>
                                <p:cTn id="53" presetID="2" presetClass="entr" presetSubtype="8" fill="hold" nodeType="afterEffect">
                                  <p:stCondLst>
                                    <p:cond delay="0"/>
                                  </p:stCondLst>
                                  <p:childTnLst>
                                    <p:set>
                                      <p:cBhvr>
                                        <p:cTn id="54" dur="1" fill="hold">
                                          <p:stCondLst>
                                            <p:cond delay="0"/>
                                          </p:stCondLst>
                                        </p:cTn>
                                        <p:tgtEl>
                                          <p:spTgt spid="330"/>
                                        </p:tgtEl>
                                        <p:attrNameLst>
                                          <p:attrName>style.visibility</p:attrName>
                                        </p:attrNameLst>
                                      </p:cBhvr>
                                      <p:to>
                                        <p:strVal val="visible"/>
                                      </p:to>
                                    </p:set>
                                    <p:anim calcmode="lin" valueType="num">
                                      <p:cBhvr additive="base">
                                        <p:cTn id="55" dur="500"/>
                                        <p:tgtEl>
                                          <p:spTgt spid="330"/>
                                        </p:tgtEl>
                                        <p:attrNameLst>
                                          <p:attrName>ppt_x</p:attrName>
                                        </p:attrNameLst>
                                      </p:cBhvr>
                                      <p:tavLst>
                                        <p:tav tm="0">
                                          <p:val>
                                            <p:strVal val="#ppt_x-1"/>
                                          </p:val>
                                        </p:tav>
                                        <p:tav tm="100000">
                                          <p:val>
                                            <p:strVal val="#ppt_x"/>
                                          </p:val>
                                        </p:tav>
                                      </p:tavLst>
                                    </p:anim>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301"/>
                                        </p:tgtEl>
                                        <p:attrNameLst>
                                          <p:attrName>style.visibility</p:attrName>
                                        </p:attrNameLst>
                                      </p:cBhvr>
                                      <p:to>
                                        <p:strVal val="visible"/>
                                      </p:to>
                                    </p:set>
                                    <p:animEffect transition="in" filter="fade">
                                      <p:cBhvr>
                                        <p:cTn id="59" dur="500"/>
                                        <p:tgtEl>
                                          <p:spTgt spid="301"/>
                                        </p:tgtEl>
                                      </p:cBhvr>
                                    </p:animEffect>
                                  </p:childTnLst>
                                </p:cTn>
                              </p:par>
                            </p:childTnLst>
                          </p:cTn>
                        </p:par>
                        <p:par>
                          <p:cTn id="60" fill="hold">
                            <p:stCondLst>
                              <p:cond delay="6500"/>
                            </p:stCondLst>
                            <p:childTnLst>
                              <p:par>
                                <p:cTn id="61" presetID="23" presetClass="entr" presetSubtype="16" fill="hold" nodeType="afterEffect">
                                  <p:stCondLst>
                                    <p:cond delay="0"/>
                                  </p:stCondLst>
                                  <p:childTnLst>
                                    <p:set>
                                      <p:cBhvr>
                                        <p:cTn id="62" dur="1" fill="hold">
                                          <p:stCondLst>
                                            <p:cond delay="0"/>
                                          </p:stCondLst>
                                        </p:cTn>
                                        <p:tgtEl>
                                          <p:spTgt spid="322"/>
                                        </p:tgtEl>
                                        <p:attrNameLst>
                                          <p:attrName>style.visibility</p:attrName>
                                        </p:attrNameLst>
                                      </p:cBhvr>
                                      <p:to>
                                        <p:strVal val="visible"/>
                                      </p:to>
                                    </p:set>
                                    <p:anim calcmode="lin" valueType="num">
                                      <p:cBhvr additive="base">
                                        <p:cTn id="63" dur="500"/>
                                        <p:tgtEl>
                                          <p:spTgt spid="322"/>
                                        </p:tgtEl>
                                        <p:attrNameLst>
                                          <p:attrName>ppt_w</p:attrName>
                                        </p:attrNameLst>
                                      </p:cBhvr>
                                      <p:tavLst>
                                        <p:tav tm="0">
                                          <p:val>
                                            <p:strVal val="0"/>
                                          </p:val>
                                        </p:tav>
                                        <p:tav tm="100000">
                                          <p:val>
                                            <p:strVal val="#ppt_w"/>
                                          </p:val>
                                        </p:tav>
                                      </p:tavLst>
                                    </p:anim>
                                    <p:anim calcmode="lin" valueType="num">
                                      <p:cBhvr additive="base">
                                        <p:cTn id="64" dur="500"/>
                                        <p:tgtEl>
                                          <p:spTgt spid="322"/>
                                        </p:tgtEl>
                                        <p:attrNameLst>
                                          <p:attrName>ppt_h</p:attrName>
                                        </p:attrNameLst>
                                      </p:cBhvr>
                                      <p:tavLst>
                                        <p:tav tm="0">
                                          <p:val>
                                            <p:strVal val="0"/>
                                          </p:val>
                                        </p:tav>
                                        <p:tav tm="100000">
                                          <p:val>
                                            <p:strVal val="#ppt_h"/>
                                          </p:val>
                                        </p:tav>
                                      </p:tavLst>
                                    </p:anim>
                                  </p:childTnLst>
                                </p:cTn>
                              </p:par>
                            </p:childTnLst>
                          </p:cTn>
                        </p:par>
                        <p:par>
                          <p:cTn id="65" fill="hold">
                            <p:stCondLst>
                              <p:cond delay="7000"/>
                            </p:stCondLst>
                            <p:childTnLst>
                              <p:par>
                                <p:cTn id="66" presetID="2" presetClass="entr" presetSubtype="8" fill="hold" nodeType="afterEffect">
                                  <p:stCondLst>
                                    <p:cond delay="0"/>
                                  </p:stCondLst>
                                  <p:childTnLst>
                                    <p:set>
                                      <p:cBhvr>
                                        <p:cTn id="67" dur="1" fill="hold">
                                          <p:stCondLst>
                                            <p:cond delay="0"/>
                                          </p:stCondLst>
                                        </p:cTn>
                                        <p:tgtEl>
                                          <p:spTgt spid="327"/>
                                        </p:tgtEl>
                                        <p:attrNameLst>
                                          <p:attrName>style.visibility</p:attrName>
                                        </p:attrNameLst>
                                      </p:cBhvr>
                                      <p:to>
                                        <p:strVal val="visible"/>
                                      </p:to>
                                    </p:set>
                                    <p:anim calcmode="lin" valueType="num">
                                      <p:cBhvr additive="base">
                                        <p:cTn id="68" dur="500"/>
                                        <p:tgtEl>
                                          <p:spTgt spid="3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2"/>
          <p:cNvSpPr/>
          <p:nvPr/>
        </p:nvSpPr>
        <p:spPr>
          <a:xfrm>
            <a:off x="622300" y="2374900"/>
            <a:ext cx="3424278" cy="3924300"/>
          </a:xfrm>
          <a:prstGeom prst="rect">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344" name="Google Shape;344;p22"/>
          <p:cNvSpPr/>
          <p:nvPr/>
        </p:nvSpPr>
        <p:spPr>
          <a:xfrm>
            <a:off x="4462716" y="2374900"/>
            <a:ext cx="3424278" cy="3924300"/>
          </a:xfrm>
          <a:prstGeom prst="rect">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345" name="Google Shape;345;p22"/>
          <p:cNvSpPr/>
          <p:nvPr/>
        </p:nvSpPr>
        <p:spPr>
          <a:xfrm>
            <a:off x="8247022" y="2374900"/>
            <a:ext cx="3424278" cy="3924300"/>
          </a:xfrm>
          <a:prstGeom prst="rect">
            <a:avLst/>
          </a:prstGeom>
          <a:solidFill>
            <a:srgbClr val="76717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346" name="Google Shape;346;p22"/>
          <p:cNvGrpSpPr/>
          <p:nvPr/>
        </p:nvGrpSpPr>
        <p:grpSpPr>
          <a:xfrm>
            <a:off x="889000" y="2654300"/>
            <a:ext cx="2863850" cy="508000"/>
            <a:chOff x="889000" y="2705100"/>
            <a:chExt cx="2863850" cy="508000"/>
          </a:xfrm>
        </p:grpSpPr>
        <p:sp>
          <p:nvSpPr>
            <p:cNvPr id="347" name="Google Shape;347;p22"/>
            <p:cNvSpPr/>
            <p:nvPr/>
          </p:nvSpPr>
          <p:spPr>
            <a:xfrm>
              <a:off x="889000" y="2705100"/>
              <a:ext cx="2863850" cy="508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8" name="Google Shape;348;p22"/>
            <p:cNvSpPr/>
            <p:nvPr/>
          </p:nvSpPr>
          <p:spPr>
            <a:xfrm>
              <a:off x="1657589" y="2769272"/>
              <a:ext cx="120417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800" b="1">
                  <a:solidFill>
                    <a:srgbClr val="595959"/>
                  </a:solidFill>
                  <a:latin typeface="Century Gothic"/>
                  <a:ea typeface="Century Gothic"/>
                  <a:cs typeface="Century Gothic"/>
                  <a:sym typeface="Century Gothic"/>
                </a:rPr>
                <a:t>Meetings</a:t>
              </a:r>
              <a:endParaRPr sz="1800" b="1">
                <a:solidFill>
                  <a:srgbClr val="595959"/>
                </a:solidFill>
                <a:latin typeface="Century Gothic"/>
                <a:ea typeface="Century Gothic"/>
                <a:cs typeface="Century Gothic"/>
                <a:sym typeface="Century Gothic"/>
              </a:endParaRPr>
            </a:p>
          </p:txBody>
        </p:sp>
      </p:grpSp>
      <p:sp>
        <p:nvSpPr>
          <p:cNvPr id="349" name="Google Shape;349;p22"/>
          <p:cNvSpPr/>
          <p:nvPr/>
        </p:nvSpPr>
        <p:spPr>
          <a:xfrm>
            <a:off x="802005" y="5511690"/>
            <a:ext cx="3064867" cy="5770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050">
                <a:solidFill>
                  <a:schemeClr val="lt1"/>
                </a:solidFill>
                <a:latin typeface="Century Gothic"/>
                <a:ea typeface="Century Gothic"/>
                <a:cs typeface="Century Gothic"/>
                <a:sym typeface="Century Gothic"/>
              </a:rPr>
              <a:t>Create Simple &amp; Creative Slide Presentation With Us. Don't let your ego get too close to your position, </a:t>
            </a:r>
            <a:endParaRPr sz="1050">
              <a:solidFill>
                <a:schemeClr val="dk1"/>
              </a:solidFill>
              <a:latin typeface="Century Gothic"/>
              <a:ea typeface="Century Gothic"/>
              <a:cs typeface="Century Gothic"/>
              <a:sym typeface="Century Gothic"/>
            </a:endParaRPr>
          </a:p>
        </p:txBody>
      </p:sp>
      <p:grpSp>
        <p:nvGrpSpPr>
          <p:cNvPr id="350" name="Google Shape;350;p22"/>
          <p:cNvGrpSpPr/>
          <p:nvPr/>
        </p:nvGrpSpPr>
        <p:grpSpPr>
          <a:xfrm>
            <a:off x="4729416" y="2654300"/>
            <a:ext cx="2863850" cy="508000"/>
            <a:chOff x="889000" y="2705100"/>
            <a:chExt cx="2863850" cy="508000"/>
          </a:xfrm>
        </p:grpSpPr>
        <p:sp>
          <p:nvSpPr>
            <p:cNvPr id="351" name="Google Shape;351;p22"/>
            <p:cNvSpPr/>
            <p:nvPr/>
          </p:nvSpPr>
          <p:spPr>
            <a:xfrm>
              <a:off x="889000" y="2705100"/>
              <a:ext cx="2863850" cy="508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2" name="Google Shape;352;p22"/>
            <p:cNvSpPr/>
            <p:nvPr/>
          </p:nvSpPr>
          <p:spPr>
            <a:xfrm>
              <a:off x="1628734" y="2769272"/>
              <a:ext cx="1261884"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800" b="1">
                  <a:solidFill>
                    <a:srgbClr val="595959"/>
                  </a:solidFill>
                  <a:latin typeface="Century Gothic"/>
                  <a:ea typeface="Century Gothic"/>
                  <a:cs typeface="Century Gothic"/>
                  <a:sym typeface="Century Gothic"/>
                </a:rPr>
                <a:t>Contracts</a:t>
              </a:r>
              <a:endParaRPr sz="1800" b="1">
                <a:solidFill>
                  <a:srgbClr val="595959"/>
                </a:solidFill>
                <a:latin typeface="Century Gothic"/>
                <a:ea typeface="Century Gothic"/>
                <a:cs typeface="Century Gothic"/>
                <a:sym typeface="Century Gothic"/>
              </a:endParaRPr>
            </a:p>
          </p:txBody>
        </p:sp>
      </p:grpSp>
      <p:sp>
        <p:nvSpPr>
          <p:cNvPr id="353" name="Google Shape;353;p22"/>
          <p:cNvSpPr/>
          <p:nvPr/>
        </p:nvSpPr>
        <p:spPr>
          <a:xfrm>
            <a:off x="4642421" y="5511690"/>
            <a:ext cx="3064867" cy="5770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050">
                <a:solidFill>
                  <a:schemeClr val="lt1"/>
                </a:solidFill>
                <a:latin typeface="Century Gothic"/>
                <a:ea typeface="Century Gothic"/>
                <a:cs typeface="Century Gothic"/>
                <a:sym typeface="Century Gothic"/>
              </a:rPr>
              <a:t>Create Simple &amp; Creative Slide Presentation With Us. Don't let your ego get too close to your position, </a:t>
            </a:r>
            <a:endParaRPr sz="1050">
              <a:solidFill>
                <a:schemeClr val="dk1"/>
              </a:solidFill>
              <a:latin typeface="Century Gothic"/>
              <a:ea typeface="Century Gothic"/>
              <a:cs typeface="Century Gothic"/>
              <a:sym typeface="Century Gothic"/>
            </a:endParaRPr>
          </a:p>
        </p:txBody>
      </p:sp>
      <p:grpSp>
        <p:nvGrpSpPr>
          <p:cNvPr id="354" name="Google Shape;354;p22"/>
          <p:cNvGrpSpPr/>
          <p:nvPr/>
        </p:nvGrpSpPr>
        <p:grpSpPr>
          <a:xfrm>
            <a:off x="8564816" y="2654300"/>
            <a:ext cx="2863850" cy="508000"/>
            <a:chOff x="889000" y="2705100"/>
            <a:chExt cx="2863850" cy="508000"/>
          </a:xfrm>
        </p:grpSpPr>
        <p:sp>
          <p:nvSpPr>
            <p:cNvPr id="355" name="Google Shape;355;p22"/>
            <p:cNvSpPr/>
            <p:nvPr/>
          </p:nvSpPr>
          <p:spPr>
            <a:xfrm>
              <a:off x="889000" y="2705100"/>
              <a:ext cx="2863850" cy="508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6" name="Google Shape;356;p22"/>
            <p:cNvSpPr/>
            <p:nvPr/>
          </p:nvSpPr>
          <p:spPr>
            <a:xfrm>
              <a:off x="1432368" y="2769272"/>
              <a:ext cx="165462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800" b="1">
                  <a:solidFill>
                    <a:srgbClr val="595959"/>
                  </a:solidFill>
                  <a:latin typeface="Century Gothic"/>
                  <a:ea typeface="Century Gothic"/>
                  <a:cs typeface="Century Gothic"/>
                  <a:sym typeface="Century Gothic"/>
                </a:rPr>
                <a:t>Presentations</a:t>
              </a:r>
              <a:endParaRPr sz="1800" b="1">
                <a:solidFill>
                  <a:srgbClr val="595959"/>
                </a:solidFill>
                <a:latin typeface="Century Gothic"/>
                <a:ea typeface="Century Gothic"/>
                <a:cs typeface="Century Gothic"/>
                <a:sym typeface="Century Gothic"/>
              </a:endParaRPr>
            </a:p>
          </p:txBody>
        </p:sp>
      </p:grpSp>
      <p:sp>
        <p:nvSpPr>
          <p:cNvPr id="357" name="Google Shape;357;p22"/>
          <p:cNvSpPr/>
          <p:nvPr/>
        </p:nvSpPr>
        <p:spPr>
          <a:xfrm>
            <a:off x="8477821" y="5511690"/>
            <a:ext cx="3064867" cy="5770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050">
                <a:solidFill>
                  <a:schemeClr val="lt1"/>
                </a:solidFill>
                <a:latin typeface="Century Gothic"/>
                <a:ea typeface="Century Gothic"/>
                <a:cs typeface="Century Gothic"/>
                <a:sym typeface="Century Gothic"/>
              </a:rPr>
              <a:t>Create Simple &amp; Creative Slide Presentation With Us. Don't let your ego get too close to your position, </a:t>
            </a:r>
            <a:endParaRPr sz="1050">
              <a:solidFill>
                <a:schemeClr val="dk1"/>
              </a:solidFill>
              <a:latin typeface="Century Gothic"/>
              <a:ea typeface="Century Gothic"/>
              <a:cs typeface="Century Gothic"/>
              <a:sym typeface="Century Gothic"/>
            </a:endParaRPr>
          </a:p>
        </p:txBody>
      </p:sp>
      <p:pic>
        <p:nvPicPr>
          <p:cNvPr id="358" name="Google Shape;358;p22"/>
          <p:cNvPicPr preferRelativeResize="0"/>
          <p:nvPr/>
        </p:nvPicPr>
        <p:blipFill rotWithShape="1">
          <a:blip r:embed="rId3">
            <a:alphaModFix/>
          </a:blip>
          <a:srcRect/>
          <a:stretch/>
        </p:blipFill>
        <p:spPr>
          <a:xfrm>
            <a:off x="8566371" y="3433233"/>
            <a:ext cx="2860740" cy="1909233"/>
          </a:xfrm>
          <a:custGeom>
            <a:avLst/>
            <a:gdLst/>
            <a:ahLst/>
            <a:cxnLst/>
            <a:rect l="l" t="t" r="r" b="b"/>
            <a:pathLst>
              <a:path w="2863850" h="2095500" extrusionOk="0">
                <a:moveTo>
                  <a:pt x="0" y="0"/>
                </a:moveTo>
                <a:lnTo>
                  <a:pt x="2863850" y="0"/>
                </a:lnTo>
                <a:lnTo>
                  <a:pt x="2863850" y="2095500"/>
                </a:lnTo>
                <a:lnTo>
                  <a:pt x="0" y="2095500"/>
                </a:lnTo>
                <a:close/>
              </a:path>
            </a:pathLst>
          </a:custGeom>
          <a:noFill/>
          <a:ln>
            <a:noFill/>
          </a:ln>
        </p:spPr>
      </p:pic>
      <p:pic>
        <p:nvPicPr>
          <p:cNvPr id="359" name="Google Shape;359;p22"/>
          <p:cNvPicPr preferRelativeResize="0"/>
          <p:nvPr/>
        </p:nvPicPr>
        <p:blipFill rotWithShape="1">
          <a:blip r:embed="rId4">
            <a:alphaModFix/>
          </a:blip>
          <a:srcRect/>
          <a:stretch/>
        </p:blipFill>
        <p:spPr>
          <a:xfrm>
            <a:off x="4742929" y="3472599"/>
            <a:ext cx="2863849" cy="1909233"/>
          </a:xfrm>
          <a:custGeom>
            <a:avLst/>
            <a:gdLst/>
            <a:ahLst/>
            <a:cxnLst/>
            <a:rect l="l" t="t" r="r" b="b"/>
            <a:pathLst>
              <a:path w="2863850" h="2095500" extrusionOk="0">
                <a:moveTo>
                  <a:pt x="0" y="0"/>
                </a:moveTo>
                <a:lnTo>
                  <a:pt x="2863850" y="0"/>
                </a:lnTo>
                <a:lnTo>
                  <a:pt x="2863850" y="2095500"/>
                </a:lnTo>
                <a:lnTo>
                  <a:pt x="0" y="2095500"/>
                </a:lnTo>
                <a:close/>
              </a:path>
            </a:pathLst>
          </a:custGeom>
          <a:noFill/>
          <a:ln>
            <a:noFill/>
          </a:ln>
        </p:spPr>
      </p:pic>
      <p:pic>
        <p:nvPicPr>
          <p:cNvPr id="360" name="Google Shape;360;p22"/>
          <p:cNvPicPr preferRelativeResize="0"/>
          <p:nvPr/>
        </p:nvPicPr>
        <p:blipFill rotWithShape="1">
          <a:blip r:embed="rId5">
            <a:alphaModFix/>
          </a:blip>
          <a:srcRect/>
          <a:stretch/>
        </p:blipFill>
        <p:spPr>
          <a:xfrm>
            <a:off x="890902" y="3433233"/>
            <a:ext cx="2860046" cy="1909233"/>
          </a:xfrm>
          <a:custGeom>
            <a:avLst/>
            <a:gdLst/>
            <a:ahLst/>
            <a:cxnLst/>
            <a:rect l="l" t="t" r="r" b="b"/>
            <a:pathLst>
              <a:path w="2863850" h="2095500" extrusionOk="0">
                <a:moveTo>
                  <a:pt x="0" y="0"/>
                </a:moveTo>
                <a:lnTo>
                  <a:pt x="2863850" y="0"/>
                </a:lnTo>
                <a:lnTo>
                  <a:pt x="2863850" y="2095500"/>
                </a:lnTo>
                <a:lnTo>
                  <a:pt x="0" y="2095500"/>
                </a:lnTo>
                <a:close/>
              </a:path>
            </a:pathLst>
          </a:custGeom>
          <a:noFill/>
          <a:ln>
            <a:noFill/>
          </a:ln>
        </p:spPr>
      </p:pic>
      <p:grpSp>
        <p:nvGrpSpPr>
          <p:cNvPr id="361" name="Google Shape;361;p22"/>
          <p:cNvGrpSpPr/>
          <p:nvPr/>
        </p:nvGrpSpPr>
        <p:grpSpPr>
          <a:xfrm>
            <a:off x="3048000" y="255529"/>
            <a:ext cx="6096000" cy="688162"/>
            <a:chOff x="3103755" y="255529"/>
            <a:chExt cx="6096000" cy="688162"/>
          </a:xfrm>
        </p:grpSpPr>
        <p:sp>
          <p:nvSpPr>
            <p:cNvPr id="362" name="Google Shape;362;p22"/>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Visitors</a:t>
              </a:r>
              <a:endParaRPr sz="2133">
                <a:solidFill>
                  <a:srgbClr val="3A3838"/>
                </a:solidFill>
                <a:latin typeface="Century Gothic"/>
                <a:ea typeface="Century Gothic"/>
                <a:cs typeface="Century Gothic"/>
                <a:sym typeface="Century Gothic"/>
              </a:endParaRPr>
            </a:p>
          </p:txBody>
        </p:sp>
        <p:grpSp>
          <p:nvGrpSpPr>
            <p:cNvPr id="363" name="Google Shape;363;p22"/>
            <p:cNvGrpSpPr/>
            <p:nvPr/>
          </p:nvGrpSpPr>
          <p:grpSpPr>
            <a:xfrm>
              <a:off x="5964124" y="850567"/>
              <a:ext cx="426498" cy="93124"/>
              <a:chOff x="5851936" y="762206"/>
              <a:chExt cx="426498" cy="93124"/>
            </a:xfrm>
          </p:grpSpPr>
          <p:sp>
            <p:nvSpPr>
              <p:cNvPr id="364" name="Google Shape;364;p22"/>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365" name="Google Shape;365;p22"/>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366" name="Google Shape;366;p22"/>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367" name="Google Shape;367;p22"/>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
        <p:nvSpPr>
          <p:cNvPr id="368" name="Google Shape;368;p22"/>
          <p:cNvSpPr/>
          <p:nvPr/>
        </p:nvSpPr>
        <p:spPr>
          <a:xfrm>
            <a:off x="495467" y="1311097"/>
            <a:ext cx="11785433" cy="861774"/>
          </a:xfrm>
          <a:prstGeom prst="rect">
            <a:avLst/>
          </a:prstGeom>
          <a:noFill/>
          <a:ln>
            <a:noFill/>
          </a:ln>
        </p:spPr>
        <p:txBody>
          <a:bodyPr spcFirstLastPara="1" wrap="square" lIns="91425" tIns="45700" rIns="91425" bIns="45700" anchor="t" anchorCtr="0">
            <a:noAutofit/>
          </a:bodyPr>
          <a:lstStyle/>
          <a:p>
            <a:pPr marL="0" marR="0" lvl="0" indent="0" algn="l" rtl="0">
              <a:lnSpc>
                <a:spcPct val="166666"/>
              </a:lnSpc>
              <a:spcBef>
                <a:spcPts val="0"/>
              </a:spcBef>
              <a:spcAft>
                <a:spcPts val="0"/>
              </a:spcAft>
              <a:buNone/>
            </a:pPr>
            <a:r>
              <a:rPr lang="id-ID" sz="1200" b="1">
                <a:solidFill>
                  <a:srgbClr val="767171"/>
                </a:solidFill>
                <a:latin typeface="Century Gothic"/>
                <a:ea typeface="Century Gothic"/>
                <a:cs typeface="Century Gothic"/>
                <a:sym typeface="Century Gothic"/>
              </a:rPr>
              <a:t>EDIT IN POWERPOINT®</a:t>
            </a:r>
            <a:endParaRPr/>
          </a:p>
          <a:p>
            <a:pPr marL="0" marR="0" lvl="0" indent="0" algn="l" rtl="0">
              <a:lnSpc>
                <a:spcPct val="166666"/>
              </a:lnSpc>
              <a:spcBef>
                <a:spcPts val="0"/>
              </a:spcBef>
              <a:spcAft>
                <a:spcPts val="0"/>
              </a:spcAft>
              <a:buNone/>
            </a:pPr>
            <a:r>
              <a:rPr lang="id-ID" sz="1200">
                <a:solidFill>
                  <a:srgbClr val="767171"/>
                </a:solidFill>
                <a:latin typeface="Century Gothic"/>
                <a:ea typeface="Century Gothic"/>
                <a:cs typeface="Century Gothic"/>
                <a:sym typeface="Century Gothic"/>
              </a:rPr>
              <a:t>Click on the button under the presentation preview that says "Download as PowerPoint template". You will get a .pptx file that you can edit in PowerPoint. </a:t>
            </a:r>
            <a:endParaRPr/>
          </a:p>
          <a:p>
            <a:pPr marL="0" marR="0" lvl="0" indent="0" algn="l" rtl="0">
              <a:lnSpc>
                <a:spcPct val="166666"/>
              </a:lnSpc>
              <a:spcBef>
                <a:spcPts val="0"/>
              </a:spcBef>
              <a:spcAft>
                <a:spcPts val="0"/>
              </a:spcAft>
              <a:buNone/>
            </a:pPr>
            <a:r>
              <a:rPr lang="id-ID" sz="1200">
                <a:solidFill>
                  <a:srgbClr val="767171"/>
                </a:solidFill>
                <a:latin typeface="Century Gothic"/>
                <a:ea typeface="Century Gothic"/>
                <a:cs typeface="Century Gothic"/>
                <a:sym typeface="Century Gothic"/>
              </a:rPr>
              <a:t>Remember to download and install the fonts used in this presentation (you’ll find the links to the font files needed in the Presentation design slide)</a:t>
            </a:r>
            <a:endParaRPr sz="1200">
              <a:solidFill>
                <a:srgbClr val="76717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43"/>
                                        </p:tgtEl>
                                        <p:attrNameLst>
                                          <p:attrName>style.visibility</p:attrName>
                                        </p:attrNameLst>
                                      </p:cBhvr>
                                      <p:to>
                                        <p:strVal val="visible"/>
                                      </p:to>
                                    </p:set>
                                    <p:anim calcmode="lin" valueType="num">
                                      <p:cBhvr additive="base">
                                        <p:cTn id="7" dur="500"/>
                                        <p:tgtEl>
                                          <p:spTgt spid="343"/>
                                        </p:tgtEl>
                                        <p:attrNameLst>
                                          <p:attrName>ppt_w</p:attrName>
                                        </p:attrNameLst>
                                      </p:cBhvr>
                                      <p:tavLst>
                                        <p:tav tm="0">
                                          <p:val>
                                            <p:strVal val="0"/>
                                          </p:val>
                                        </p:tav>
                                        <p:tav tm="100000">
                                          <p:val>
                                            <p:strVal val="#ppt_w"/>
                                          </p:val>
                                        </p:tav>
                                      </p:tavLst>
                                    </p:anim>
                                    <p:anim calcmode="lin" valueType="num">
                                      <p:cBhvr additive="base">
                                        <p:cTn id="8" dur="500"/>
                                        <p:tgtEl>
                                          <p:spTgt spid="343"/>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46"/>
                                        </p:tgtEl>
                                        <p:attrNameLst>
                                          <p:attrName>style.visibility</p:attrName>
                                        </p:attrNameLst>
                                      </p:cBhvr>
                                      <p:to>
                                        <p:strVal val="visible"/>
                                      </p:to>
                                    </p:set>
                                    <p:anim calcmode="lin" valueType="num">
                                      <p:cBhvr additive="base">
                                        <p:cTn id="12" dur="500"/>
                                        <p:tgtEl>
                                          <p:spTgt spid="346"/>
                                        </p:tgtEl>
                                        <p:attrNameLst>
                                          <p:attrName>ppt_w</p:attrName>
                                        </p:attrNameLst>
                                      </p:cBhvr>
                                      <p:tavLst>
                                        <p:tav tm="0">
                                          <p:val>
                                            <p:strVal val="0"/>
                                          </p:val>
                                        </p:tav>
                                        <p:tav tm="100000">
                                          <p:val>
                                            <p:strVal val="#ppt_w"/>
                                          </p:val>
                                        </p:tav>
                                      </p:tavLst>
                                    </p:anim>
                                    <p:anim calcmode="lin" valueType="num">
                                      <p:cBhvr additive="base">
                                        <p:cTn id="13" dur="500"/>
                                        <p:tgtEl>
                                          <p:spTgt spid="346"/>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60"/>
                                        </p:tgtEl>
                                        <p:attrNameLst>
                                          <p:attrName>style.visibility</p:attrName>
                                        </p:attrNameLst>
                                      </p:cBhvr>
                                      <p:to>
                                        <p:strVal val="visible"/>
                                      </p:to>
                                    </p:set>
                                    <p:anim calcmode="lin" valueType="num">
                                      <p:cBhvr additive="base">
                                        <p:cTn id="17" dur="500"/>
                                        <p:tgtEl>
                                          <p:spTgt spid="360"/>
                                        </p:tgtEl>
                                        <p:attrNameLst>
                                          <p:attrName>ppt_w</p:attrName>
                                        </p:attrNameLst>
                                      </p:cBhvr>
                                      <p:tavLst>
                                        <p:tav tm="0">
                                          <p:val>
                                            <p:strVal val="0"/>
                                          </p:val>
                                        </p:tav>
                                        <p:tav tm="100000">
                                          <p:val>
                                            <p:strVal val="#ppt_w"/>
                                          </p:val>
                                        </p:tav>
                                      </p:tavLst>
                                    </p:anim>
                                    <p:anim calcmode="lin" valueType="num">
                                      <p:cBhvr additive="base">
                                        <p:cTn id="18" dur="500"/>
                                        <p:tgtEl>
                                          <p:spTgt spid="360"/>
                                        </p:tgtEl>
                                        <p:attrNameLst>
                                          <p:attrName>ppt_h</p:attrName>
                                        </p:attrNameLst>
                                      </p:cBhvr>
                                      <p:tavLst>
                                        <p:tav tm="0">
                                          <p:val>
                                            <p:strVal val="0"/>
                                          </p:val>
                                        </p:tav>
                                        <p:tav tm="100000">
                                          <p:val>
                                            <p:strVal val="#ppt_h"/>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49"/>
                                        </p:tgtEl>
                                        <p:attrNameLst>
                                          <p:attrName>style.visibility</p:attrName>
                                        </p:attrNameLst>
                                      </p:cBhvr>
                                      <p:to>
                                        <p:strVal val="visible"/>
                                      </p:to>
                                    </p:set>
                                    <p:animEffect transition="in" filter="fade">
                                      <p:cBhvr>
                                        <p:cTn id="22" dur="500"/>
                                        <p:tgtEl>
                                          <p:spTgt spid="349"/>
                                        </p:tgtEl>
                                      </p:cBhvr>
                                    </p:animEffect>
                                  </p:childTnLst>
                                </p:cTn>
                              </p:par>
                            </p:childTnLst>
                          </p:cTn>
                        </p:par>
                        <p:par>
                          <p:cTn id="23" fill="hold">
                            <p:stCondLst>
                              <p:cond delay="2000"/>
                            </p:stCondLst>
                            <p:childTnLst>
                              <p:par>
                                <p:cTn id="24" presetID="23" presetClass="entr" presetSubtype="16" fill="hold" nodeType="afterEffect">
                                  <p:stCondLst>
                                    <p:cond delay="0"/>
                                  </p:stCondLst>
                                  <p:childTnLst>
                                    <p:set>
                                      <p:cBhvr>
                                        <p:cTn id="25" dur="1" fill="hold">
                                          <p:stCondLst>
                                            <p:cond delay="0"/>
                                          </p:stCondLst>
                                        </p:cTn>
                                        <p:tgtEl>
                                          <p:spTgt spid="344"/>
                                        </p:tgtEl>
                                        <p:attrNameLst>
                                          <p:attrName>style.visibility</p:attrName>
                                        </p:attrNameLst>
                                      </p:cBhvr>
                                      <p:to>
                                        <p:strVal val="visible"/>
                                      </p:to>
                                    </p:set>
                                    <p:anim calcmode="lin" valueType="num">
                                      <p:cBhvr additive="base">
                                        <p:cTn id="26" dur="500"/>
                                        <p:tgtEl>
                                          <p:spTgt spid="344"/>
                                        </p:tgtEl>
                                        <p:attrNameLst>
                                          <p:attrName>ppt_w</p:attrName>
                                        </p:attrNameLst>
                                      </p:cBhvr>
                                      <p:tavLst>
                                        <p:tav tm="0">
                                          <p:val>
                                            <p:strVal val="0"/>
                                          </p:val>
                                        </p:tav>
                                        <p:tav tm="100000">
                                          <p:val>
                                            <p:strVal val="#ppt_w"/>
                                          </p:val>
                                        </p:tav>
                                      </p:tavLst>
                                    </p:anim>
                                    <p:anim calcmode="lin" valueType="num">
                                      <p:cBhvr additive="base">
                                        <p:cTn id="27" dur="500"/>
                                        <p:tgtEl>
                                          <p:spTgt spid="344"/>
                                        </p:tgtEl>
                                        <p:attrNameLst>
                                          <p:attrName>ppt_h</p:attrName>
                                        </p:attrNameLst>
                                      </p:cBhvr>
                                      <p:tavLst>
                                        <p:tav tm="0">
                                          <p:val>
                                            <p:strVal val="0"/>
                                          </p:val>
                                        </p:tav>
                                        <p:tav tm="100000">
                                          <p:val>
                                            <p:strVal val="#ppt_h"/>
                                          </p:val>
                                        </p:tav>
                                      </p:tavLst>
                                    </p:anim>
                                  </p:childTnLst>
                                </p:cTn>
                              </p:par>
                            </p:childTnLst>
                          </p:cTn>
                        </p:par>
                        <p:par>
                          <p:cTn id="28" fill="hold">
                            <p:stCondLst>
                              <p:cond delay="2500"/>
                            </p:stCondLst>
                            <p:childTnLst>
                              <p:par>
                                <p:cTn id="29" presetID="23" presetClass="entr" presetSubtype="16" fill="hold" nodeType="afterEffect">
                                  <p:stCondLst>
                                    <p:cond delay="0"/>
                                  </p:stCondLst>
                                  <p:childTnLst>
                                    <p:set>
                                      <p:cBhvr>
                                        <p:cTn id="30" dur="1" fill="hold">
                                          <p:stCondLst>
                                            <p:cond delay="0"/>
                                          </p:stCondLst>
                                        </p:cTn>
                                        <p:tgtEl>
                                          <p:spTgt spid="350"/>
                                        </p:tgtEl>
                                        <p:attrNameLst>
                                          <p:attrName>style.visibility</p:attrName>
                                        </p:attrNameLst>
                                      </p:cBhvr>
                                      <p:to>
                                        <p:strVal val="visible"/>
                                      </p:to>
                                    </p:set>
                                    <p:anim calcmode="lin" valueType="num">
                                      <p:cBhvr additive="base">
                                        <p:cTn id="31" dur="500"/>
                                        <p:tgtEl>
                                          <p:spTgt spid="350"/>
                                        </p:tgtEl>
                                        <p:attrNameLst>
                                          <p:attrName>ppt_w</p:attrName>
                                        </p:attrNameLst>
                                      </p:cBhvr>
                                      <p:tavLst>
                                        <p:tav tm="0">
                                          <p:val>
                                            <p:strVal val="0"/>
                                          </p:val>
                                        </p:tav>
                                        <p:tav tm="100000">
                                          <p:val>
                                            <p:strVal val="#ppt_w"/>
                                          </p:val>
                                        </p:tav>
                                      </p:tavLst>
                                    </p:anim>
                                    <p:anim calcmode="lin" valueType="num">
                                      <p:cBhvr additive="base">
                                        <p:cTn id="32" dur="500"/>
                                        <p:tgtEl>
                                          <p:spTgt spid="350"/>
                                        </p:tgtEl>
                                        <p:attrNameLst>
                                          <p:attrName>ppt_h</p:attrName>
                                        </p:attrNameLst>
                                      </p:cBhvr>
                                      <p:tavLst>
                                        <p:tav tm="0">
                                          <p:val>
                                            <p:strVal val="0"/>
                                          </p:val>
                                        </p:tav>
                                        <p:tav tm="100000">
                                          <p:val>
                                            <p:strVal val="#ppt_h"/>
                                          </p:val>
                                        </p:tav>
                                      </p:tavLst>
                                    </p:anim>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359"/>
                                        </p:tgtEl>
                                        <p:attrNameLst>
                                          <p:attrName>style.visibility</p:attrName>
                                        </p:attrNameLst>
                                      </p:cBhvr>
                                      <p:to>
                                        <p:strVal val="visible"/>
                                      </p:to>
                                    </p:set>
                                    <p:anim calcmode="lin" valueType="num">
                                      <p:cBhvr additive="base">
                                        <p:cTn id="36" dur="500"/>
                                        <p:tgtEl>
                                          <p:spTgt spid="359"/>
                                        </p:tgtEl>
                                        <p:attrNameLst>
                                          <p:attrName>ppt_w</p:attrName>
                                        </p:attrNameLst>
                                      </p:cBhvr>
                                      <p:tavLst>
                                        <p:tav tm="0">
                                          <p:val>
                                            <p:strVal val="0"/>
                                          </p:val>
                                        </p:tav>
                                        <p:tav tm="100000">
                                          <p:val>
                                            <p:strVal val="#ppt_w"/>
                                          </p:val>
                                        </p:tav>
                                      </p:tavLst>
                                    </p:anim>
                                    <p:anim calcmode="lin" valueType="num">
                                      <p:cBhvr additive="base">
                                        <p:cTn id="37" dur="500"/>
                                        <p:tgtEl>
                                          <p:spTgt spid="359"/>
                                        </p:tgtEl>
                                        <p:attrNameLst>
                                          <p:attrName>ppt_h</p:attrName>
                                        </p:attrNameLst>
                                      </p:cBhvr>
                                      <p:tavLst>
                                        <p:tav tm="0">
                                          <p:val>
                                            <p:strVal val="0"/>
                                          </p:val>
                                        </p:tav>
                                        <p:tav tm="100000">
                                          <p:val>
                                            <p:strVal val="#ppt_h"/>
                                          </p:val>
                                        </p:tav>
                                      </p:tavLst>
                                    </p:anim>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353"/>
                                        </p:tgtEl>
                                        <p:attrNameLst>
                                          <p:attrName>style.visibility</p:attrName>
                                        </p:attrNameLst>
                                      </p:cBhvr>
                                      <p:to>
                                        <p:strVal val="visible"/>
                                      </p:to>
                                    </p:set>
                                    <p:animEffect transition="in" filter="fade">
                                      <p:cBhvr>
                                        <p:cTn id="41" dur="500"/>
                                        <p:tgtEl>
                                          <p:spTgt spid="353"/>
                                        </p:tgtEl>
                                      </p:cBhvr>
                                    </p:animEffect>
                                  </p:childTnLst>
                                </p:cTn>
                              </p:par>
                            </p:childTnLst>
                          </p:cTn>
                        </p:par>
                        <p:par>
                          <p:cTn id="42" fill="hold">
                            <p:stCondLst>
                              <p:cond delay="4000"/>
                            </p:stCondLst>
                            <p:childTnLst>
                              <p:par>
                                <p:cTn id="43" presetID="23" presetClass="entr" presetSubtype="16" fill="hold" nodeType="afterEffect">
                                  <p:stCondLst>
                                    <p:cond delay="0"/>
                                  </p:stCondLst>
                                  <p:childTnLst>
                                    <p:set>
                                      <p:cBhvr>
                                        <p:cTn id="44" dur="1" fill="hold">
                                          <p:stCondLst>
                                            <p:cond delay="0"/>
                                          </p:stCondLst>
                                        </p:cTn>
                                        <p:tgtEl>
                                          <p:spTgt spid="345"/>
                                        </p:tgtEl>
                                        <p:attrNameLst>
                                          <p:attrName>style.visibility</p:attrName>
                                        </p:attrNameLst>
                                      </p:cBhvr>
                                      <p:to>
                                        <p:strVal val="visible"/>
                                      </p:to>
                                    </p:set>
                                    <p:anim calcmode="lin" valueType="num">
                                      <p:cBhvr additive="base">
                                        <p:cTn id="45" dur="500"/>
                                        <p:tgtEl>
                                          <p:spTgt spid="345"/>
                                        </p:tgtEl>
                                        <p:attrNameLst>
                                          <p:attrName>ppt_w</p:attrName>
                                        </p:attrNameLst>
                                      </p:cBhvr>
                                      <p:tavLst>
                                        <p:tav tm="0">
                                          <p:val>
                                            <p:strVal val="0"/>
                                          </p:val>
                                        </p:tav>
                                        <p:tav tm="100000">
                                          <p:val>
                                            <p:strVal val="#ppt_w"/>
                                          </p:val>
                                        </p:tav>
                                      </p:tavLst>
                                    </p:anim>
                                    <p:anim calcmode="lin" valueType="num">
                                      <p:cBhvr additive="base">
                                        <p:cTn id="46" dur="500"/>
                                        <p:tgtEl>
                                          <p:spTgt spid="345"/>
                                        </p:tgtEl>
                                        <p:attrNameLst>
                                          <p:attrName>ppt_h</p:attrName>
                                        </p:attrNameLst>
                                      </p:cBhvr>
                                      <p:tavLst>
                                        <p:tav tm="0">
                                          <p:val>
                                            <p:strVal val="0"/>
                                          </p:val>
                                        </p:tav>
                                        <p:tav tm="100000">
                                          <p:val>
                                            <p:strVal val="#ppt_h"/>
                                          </p:val>
                                        </p:tav>
                                      </p:tavLst>
                                    </p:anim>
                                  </p:childTnLst>
                                </p:cTn>
                              </p:par>
                            </p:childTnLst>
                          </p:cTn>
                        </p:par>
                        <p:par>
                          <p:cTn id="47" fill="hold">
                            <p:stCondLst>
                              <p:cond delay="4500"/>
                            </p:stCondLst>
                            <p:childTnLst>
                              <p:par>
                                <p:cTn id="48" presetID="23" presetClass="entr" presetSubtype="16" fill="hold" nodeType="afterEffect">
                                  <p:stCondLst>
                                    <p:cond delay="0"/>
                                  </p:stCondLst>
                                  <p:childTnLst>
                                    <p:set>
                                      <p:cBhvr>
                                        <p:cTn id="49" dur="1" fill="hold">
                                          <p:stCondLst>
                                            <p:cond delay="0"/>
                                          </p:stCondLst>
                                        </p:cTn>
                                        <p:tgtEl>
                                          <p:spTgt spid="354"/>
                                        </p:tgtEl>
                                        <p:attrNameLst>
                                          <p:attrName>style.visibility</p:attrName>
                                        </p:attrNameLst>
                                      </p:cBhvr>
                                      <p:to>
                                        <p:strVal val="visible"/>
                                      </p:to>
                                    </p:set>
                                    <p:anim calcmode="lin" valueType="num">
                                      <p:cBhvr additive="base">
                                        <p:cTn id="50" dur="500"/>
                                        <p:tgtEl>
                                          <p:spTgt spid="354"/>
                                        </p:tgtEl>
                                        <p:attrNameLst>
                                          <p:attrName>ppt_w</p:attrName>
                                        </p:attrNameLst>
                                      </p:cBhvr>
                                      <p:tavLst>
                                        <p:tav tm="0">
                                          <p:val>
                                            <p:strVal val="0"/>
                                          </p:val>
                                        </p:tav>
                                        <p:tav tm="100000">
                                          <p:val>
                                            <p:strVal val="#ppt_w"/>
                                          </p:val>
                                        </p:tav>
                                      </p:tavLst>
                                    </p:anim>
                                    <p:anim calcmode="lin" valueType="num">
                                      <p:cBhvr additive="base">
                                        <p:cTn id="51" dur="500"/>
                                        <p:tgtEl>
                                          <p:spTgt spid="354"/>
                                        </p:tgtEl>
                                        <p:attrNameLst>
                                          <p:attrName>ppt_h</p:attrName>
                                        </p:attrNameLst>
                                      </p:cBhvr>
                                      <p:tavLst>
                                        <p:tav tm="0">
                                          <p:val>
                                            <p:strVal val="0"/>
                                          </p:val>
                                        </p:tav>
                                        <p:tav tm="100000">
                                          <p:val>
                                            <p:strVal val="#ppt_h"/>
                                          </p:val>
                                        </p:tav>
                                      </p:tavLst>
                                    </p:anim>
                                  </p:childTnLst>
                                </p:cTn>
                              </p:par>
                            </p:childTnLst>
                          </p:cTn>
                        </p:par>
                        <p:par>
                          <p:cTn id="52" fill="hold">
                            <p:stCondLst>
                              <p:cond delay="5000"/>
                            </p:stCondLst>
                            <p:childTnLst>
                              <p:par>
                                <p:cTn id="53" presetID="23" presetClass="entr" presetSubtype="16" fill="hold" nodeType="afterEffect">
                                  <p:stCondLst>
                                    <p:cond delay="0"/>
                                  </p:stCondLst>
                                  <p:childTnLst>
                                    <p:set>
                                      <p:cBhvr>
                                        <p:cTn id="54" dur="1" fill="hold">
                                          <p:stCondLst>
                                            <p:cond delay="0"/>
                                          </p:stCondLst>
                                        </p:cTn>
                                        <p:tgtEl>
                                          <p:spTgt spid="358"/>
                                        </p:tgtEl>
                                        <p:attrNameLst>
                                          <p:attrName>style.visibility</p:attrName>
                                        </p:attrNameLst>
                                      </p:cBhvr>
                                      <p:to>
                                        <p:strVal val="visible"/>
                                      </p:to>
                                    </p:set>
                                    <p:anim calcmode="lin" valueType="num">
                                      <p:cBhvr additive="base">
                                        <p:cTn id="55" dur="500"/>
                                        <p:tgtEl>
                                          <p:spTgt spid="358"/>
                                        </p:tgtEl>
                                        <p:attrNameLst>
                                          <p:attrName>ppt_w</p:attrName>
                                        </p:attrNameLst>
                                      </p:cBhvr>
                                      <p:tavLst>
                                        <p:tav tm="0">
                                          <p:val>
                                            <p:strVal val="0"/>
                                          </p:val>
                                        </p:tav>
                                        <p:tav tm="100000">
                                          <p:val>
                                            <p:strVal val="#ppt_w"/>
                                          </p:val>
                                        </p:tav>
                                      </p:tavLst>
                                    </p:anim>
                                    <p:anim calcmode="lin" valueType="num">
                                      <p:cBhvr additive="base">
                                        <p:cTn id="56" dur="500"/>
                                        <p:tgtEl>
                                          <p:spTgt spid="358"/>
                                        </p:tgtEl>
                                        <p:attrNameLst>
                                          <p:attrName>ppt_h</p:attrName>
                                        </p:attrNameLst>
                                      </p:cBhvr>
                                      <p:tavLst>
                                        <p:tav tm="0">
                                          <p:val>
                                            <p:strVal val="0"/>
                                          </p:val>
                                        </p:tav>
                                        <p:tav tm="100000">
                                          <p:val>
                                            <p:strVal val="#ppt_h"/>
                                          </p:val>
                                        </p:tav>
                                      </p:tavLst>
                                    </p:anim>
                                  </p:childTnLst>
                                </p:cTn>
                              </p:par>
                            </p:childTnLst>
                          </p:cTn>
                        </p:par>
                        <p:par>
                          <p:cTn id="57" fill="hold">
                            <p:stCondLst>
                              <p:cond delay="5500"/>
                            </p:stCondLst>
                            <p:childTnLst>
                              <p:par>
                                <p:cTn id="58" presetID="10" presetClass="entr" presetSubtype="0" fill="hold" nodeType="afterEffect">
                                  <p:stCondLst>
                                    <p:cond delay="0"/>
                                  </p:stCondLst>
                                  <p:childTnLst>
                                    <p:set>
                                      <p:cBhvr>
                                        <p:cTn id="59" dur="1" fill="hold">
                                          <p:stCondLst>
                                            <p:cond delay="0"/>
                                          </p:stCondLst>
                                        </p:cTn>
                                        <p:tgtEl>
                                          <p:spTgt spid="357"/>
                                        </p:tgtEl>
                                        <p:attrNameLst>
                                          <p:attrName>style.visibility</p:attrName>
                                        </p:attrNameLst>
                                      </p:cBhvr>
                                      <p:to>
                                        <p:strVal val="visible"/>
                                      </p:to>
                                    </p:set>
                                    <p:animEffect transition="in" filter="fade">
                                      <p:cBhvr>
                                        <p:cTn id="60" dur="500"/>
                                        <p:tgtEl>
                                          <p:spTgt spid="357"/>
                                        </p:tgtEl>
                                      </p:cBhvr>
                                    </p:animEffect>
                                  </p:childTnLst>
                                </p:cTn>
                              </p:par>
                            </p:childTnLst>
                          </p:cTn>
                        </p:par>
                        <p:par>
                          <p:cTn id="61" fill="hold">
                            <p:stCondLst>
                              <p:cond delay="6000"/>
                            </p:stCondLst>
                            <p:childTnLst>
                              <p:par>
                                <p:cTn id="62" presetID="10" presetClass="entr" presetSubtype="0" fill="hold" nodeType="afterEffect">
                                  <p:stCondLst>
                                    <p:cond delay="0"/>
                                  </p:stCondLst>
                                  <p:childTnLst>
                                    <p:set>
                                      <p:cBhvr>
                                        <p:cTn id="63" dur="1" fill="hold">
                                          <p:stCondLst>
                                            <p:cond delay="0"/>
                                          </p:stCondLst>
                                        </p:cTn>
                                        <p:tgtEl>
                                          <p:spTgt spid="368"/>
                                        </p:tgtEl>
                                        <p:attrNameLst>
                                          <p:attrName>style.visibility</p:attrName>
                                        </p:attrNameLst>
                                      </p:cBhvr>
                                      <p:to>
                                        <p:strVal val="visible"/>
                                      </p:to>
                                    </p:set>
                                    <p:animEffect transition="in" filter="fade">
                                      <p:cBhvr>
                                        <p:cTn id="64"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cxnSp>
        <p:nvCxnSpPr>
          <p:cNvPr id="374" name="Google Shape;374;p23"/>
          <p:cNvCxnSpPr/>
          <p:nvPr/>
        </p:nvCxnSpPr>
        <p:spPr>
          <a:xfrm>
            <a:off x="942538" y="4542239"/>
            <a:ext cx="5022850" cy="0"/>
          </a:xfrm>
          <a:prstGeom prst="straightConnector1">
            <a:avLst/>
          </a:prstGeom>
          <a:noFill/>
          <a:ln w="25400" cap="flat" cmpd="sng">
            <a:solidFill>
              <a:srgbClr val="7F7F7F"/>
            </a:solidFill>
            <a:prstDash val="solid"/>
            <a:miter lim="800000"/>
            <a:headEnd type="oval" w="med" len="med"/>
            <a:tailEnd type="oval" w="med" len="med"/>
          </a:ln>
        </p:spPr>
      </p:cxnSp>
      <p:grpSp>
        <p:nvGrpSpPr>
          <p:cNvPr id="375" name="Google Shape;375;p23"/>
          <p:cNvGrpSpPr/>
          <p:nvPr/>
        </p:nvGrpSpPr>
        <p:grpSpPr>
          <a:xfrm>
            <a:off x="6604126" y="1851896"/>
            <a:ext cx="4854773" cy="1039517"/>
            <a:chOff x="6680329" y="1382814"/>
            <a:chExt cx="4854773" cy="1039517"/>
          </a:xfrm>
        </p:grpSpPr>
        <p:sp>
          <p:nvSpPr>
            <p:cNvPr id="376" name="Google Shape;376;p23"/>
            <p:cNvSpPr/>
            <p:nvPr/>
          </p:nvSpPr>
          <p:spPr>
            <a:xfrm>
              <a:off x="6680329" y="1447345"/>
              <a:ext cx="333829" cy="333829"/>
            </a:xfrm>
            <a:prstGeom prst="rect">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id-ID" sz="1800" b="1">
                  <a:solidFill>
                    <a:srgbClr val="FFFFFF"/>
                  </a:solidFill>
                  <a:latin typeface="Century Gothic"/>
                  <a:ea typeface="Century Gothic"/>
                  <a:cs typeface="Century Gothic"/>
                  <a:sym typeface="Century Gothic"/>
                </a:rPr>
                <a:t>+</a:t>
              </a:r>
              <a:endParaRPr sz="1800" b="1">
                <a:solidFill>
                  <a:srgbClr val="FFFFFF"/>
                </a:solidFill>
                <a:latin typeface="Century Gothic"/>
                <a:ea typeface="Century Gothic"/>
                <a:cs typeface="Century Gothic"/>
                <a:sym typeface="Century Gothic"/>
              </a:endParaRPr>
            </a:p>
          </p:txBody>
        </p:sp>
        <p:grpSp>
          <p:nvGrpSpPr>
            <p:cNvPr id="377" name="Google Shape;377;p23"/>
            <p:cNvGrpSpPr/>
            <p:nvPr/>
          </p:nvGrpSpPr>
          <p:grpSpPr>
            <a:xfrm>
              <a:off x="6999644" y="1382814"/>
              <a:ext cx="4535458" cy="1039517"/>
              <a:chOff x="7014158" y="1382814"/>
              <a:chExt cx="4535458" cy="1039517"/>
            </a:xfrm>
          </p:grpSpPr>
          <p:sp>
            <p:nvSpPr>
              <p:cNvPr id="378" name="Google Shape;378;p23"/>
              <p:cNvSpPr txBox="1"/>
              <p:nvPr/>
            </p:nvSpPr>
            <p:spPr>
              <a:xfrm>
                <a:off x="7014158" y="1382814"/>
                <a:ext cx="114005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3B3838"/>
                    </a:solidFill>
                    <a:latin typeface="Century Gothic"/>
                    <a:ea typeface="Century Gothic"/>
                    <a:cs typeface="Century Gothic"/>
                    <a:sym typeface="Century Gothic"/>
                  </a:rPr>
                  <a:t>Add text</a:t>
                </a:r>
                <a:endParaRPr sz="1800" b="1">
                  <a:solidFill>
                    <a:srgbClr val="3B3838"/>
                  </a:solidFill>
                  <a:latin typeface="Century Gothic"/>
                  <a:ea typeface="Century Gothic"/>
                  <a:cs typeface="Century Gothic"/>
                  <a:sym typeface="Century Gothic"/>
                </a:endParaRPr>
              </a:p>
            </p:txBody>
          </p:sp>
          <p:sp>
            <p:nvSpPr>
              <p:cNvPr id="379" name="Google Shape;379;p23"/>
              <p:cNvSpPr/>
              <p:nvPr/>
            </p:nvSpPr>
            <p:spPr>
              <a:xfrm>
                <a:off x="7030487" y="1714445"/>
                <a:ext cx="4519129"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d-ID" sz="1600">
                    <a:solidFill>
                      <a:srgbClr val="767171"/>
                    </a:solidFill>
                    <a:latin typeface="Century Gothic"/>
                    <a:ea typeface="Century Gothic"/>
                    <a:cs typeface="Century Gothic"/>
                    <a:sym typeface="Century Gothic"/>
                  </a:rPr>
                  <a:t>Get a modern PowerPoint Presentation that is beautifully designed. Easy to change colors, photos and text. </a:t>
                </a:r>
                <a:endParaRPr/>
              </a:p>
            </p:txBody>
          </p:sp>
        </p:grpSp>
      </p:grpSp>
      <p:grpSp>
        <p:nvGrpSpPr>
          <p:cNvPr id="380" name="Google Shape;380;p23"/>
          <p:cNvGrpSpPr/>
          <p:nvPr/>
        </p:nvGrpSpPr>
        <p:grpSpPr>
          <a:xfrm>
            <a:off x="6604126" y="3501974"/>
            <a:ext cx="4854773" cy="1039517"/>
            <a:chOff x="6680329" y="2910506"/>
            <a:chExt cx="4854773" cy="1039517"/>
          </a:xfrm>
        </p:grpSpPr>
        <p:sp>
          <p:nvSpPr>
            <p:cNvPr id="381" name="Google Shape;381;p23"/>
            <p:cNvSpPr/>
            <p:nvPr/>
          </p:nvSpPr>
          <p:spPr>
            <a:xfrm>
              <a:off x="6680329" y="2997567"/>
              <a:ext cx="333829" cy="333829"/>
            </a:xfrm>
            <a:prstGeom prst="rect">
              <a:avLst/>
            </a:pr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id-ID" sz="1800" b="1">
                  <a:solidFill>
                    <a:srgbClr val="FFFFFF"/>
                  </a:solidFill>
                  <a:latin typeface="Century Gothic"/>
                  <a:ea typeface="Century Gothic"/>
                  <a:cs typeface="Century Gothic"/>
                  <a:sym typeface="Century Gothic"/>
                </a:rPr>
                <a:t>+</a:t>
              </a:r>
              <a:endParaRPr sz="1800" b="1">
                <a:solidFill>
                  <a:srgbClr val="FFFFFF"/>
                </a:solidFill>
                <a:latin typeface="Century Gothic"/>
                <a:ea typeface="Century Gothic"/>
                <a:cs typeface="Century Gothic"/>
                <a:sym typeface="Century Gothic"/>
              </a:endParaRPr>
            </a:p>
          </p:txBody>
        </p:sp>
        <p:grpSp>
          <p:nvGrpSpPr>
            <p:cNvPr id="382" name="Google Shape;382;p23"/>
            <p:cNvGrpSpPr/>
            <p:nvPr/>
          </p:nvGrpSpPr>
          <p:grpSpPr>
            <a:xfrm>
              <a:off x="6999644" y="2910506"/>
              <a:ext cx="4535458" cy="1039517"/>
              <a:chOff x="6999644" y="2910506"/>
              <a:chExt cx="4535458" cy="1039517"/>
            </a:xfrm>
          </p:grpSpPr>
          <p:sp>
            <p:nvSpPr>
              <p:cNvPr id="383" name="Google Shape;383;p23"/>
              <p:cNvSpPr txBox="1"/>
              <p:nvPr/>
            </p:nvSpPr>
            <p:spPr>
              <a:xfrm>
                <a:off x="6999644" y="2910506"/>
                <a:ext cx="148470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3B3838"/>
                    </a:solidFill>
                    <a:latin typeface="Century Gothic"/>
                    <a:ea typeface="Century Gothic"/>
                    <a:cs typeface="Century Gothic"/>
                    <a:sym typeface="Century Gothic"/>
                  </a:rPr>
                  <a:t>Update text</a:t>
                </a:r>
                <a:endParaRPr sz="1800" b="1">
                  <a:solidFill>
                    <a:srgbClr val="3B3838"/>
                  </a:solidFill>
                  <a:latin typeface="Century Gothic"/>
                  <a:ea typeface="Century Gothic"/>
                  <a:cs typeface="Century Gothic"/>
                  <a:sym typeface="Century Gothic"/>
                </a:endParaRPr>
              </a:p>
            </p:txBody>
          </p:sp>
          <p:sp>
            <p:nvSpPr>
              <p:cNvPr id="384" name="Google Shape;384;p23"/>
              <p:cNvSpPr/>
              <p:nvPr/>
            </p:nvSpPr>
            <p:spPr>
              <a:xfrm>
                <a:off x="7015973" y="3242137"/>
                <a:ext cx="4519129"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d-ID" sz="1600">
                    <a:solidFill>
                      <a:srgbClr val="767171"/>
                    </a:solidFill>
                    <a:latin typeface="Century Gothic"/>
                    <a:ea typeface="Century Gothic"/>
                    <a:cs typeface="Century Gothic"/>
                    <a:sym typeface="Century Gothic"/>
                  </a:rPr>
                  <a:t>Get a modern PowerPoint Presentation that is beautifully designed. Easy to change colors, photos and text. </a:t>
                </a:r>
                <a:endParaRPr/>
              </a:p>
            </p:txBody>
          </p:sp>
        </p:grpSp>
      </p:grpSp>
      <p:grpSp>
        <p:nvGrpSpPr>
          <p:cNvPr id="385" name="Google Shape;385;p23"/>
          <p:cNvGrpSpPr/>
          <p:nvPr/>
        </p:nvGrpSpPr>
        <p:grpSpPr>
          <a:xfrm>
            <a:off x="6604126" y="5152051"/>
            <a:ext cx="4854773" cy="1039517"/>
            <a:chOff x="6680329" y="4682969"/>
            <a:chExt cx="4854773" cy="1039517"/>
          </a:xfrm>
        </p:grpSpPr>
        <p:sp>
          <p:nvSpPr>
            <p:cNvPr id="386" name="Google Shape;386;p23"/>
            <p:cNvSpPr/>
            <p:nvPr/>
          </p:nvSpPr>
          <p:spPr>
            <a:xfrm>
              <a:off x="6680329" y="4776389"/>
              <a:ext cx="333829" cy="333829"/>
            </a:xfrm>
            <a:prstGeom prst="rect">
              <a:avLst/>
            </a:prstGeom>
            <a:solidFill>
              <a:srgbClr val="C6C6C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id-ID" sz="1800" b="1">
                  <a:solidFill>
                    <a:srgbClr val="FFFFFF"/>
                  </a:solidFill>
                  <a:latin typeface="Century Gothic"/>
                  <a:ea typeface="Century Gothic"/>
                  <a:cs typeface="Century Gothic"/>
                  <a:sym typeface="Century Gothic"/>
                </a:rPr>
                <a:t>-</a:t>
              </a:r>
              <a:endParaRPr sz="1800" b="1">
                <a:solidFill>
                  <a:srgbClr val="FFFFFF"/>
                </a:solidFill>
                <a:latin typeface="Century Gothic"/>
                <a:ea typeface="Century Gothic"/>
                <a:cs typeface="Century Gothic"/>
                <a:sym typeface="Century Gothic"/>
              </a:endParaRPr>
            </a:p>
          </p:txBody>
        </p:sp>
        <p:grpSp>
          <p:nvGrpSpPr>
            <p:cNvPr id="387" name="Google Shape;387;p23"/>
            <p:cNvGrpSpPr/>
            <p:nvPr/>
          </p:nvGrpSpPr>
          <p:grpSpPr>
            <a:xfrm>
              <a:off x="6999644" y="4682969"/>
              <a:ext cx="4535458" cy="1039517"/>
              <a:chOff x="6999644" y="4473419"/>
              <a:chExt cx="4535458" cy="1039517"/>
            </a:xfrm>
          </p:grpSpPr>
          <p:sp>
            <p:nvSpPr>
              <p:cNvPr id="388" name="Google Shape;388;p23"/>
              <p:cNvSpPr txBox="1"/>
              <p:nvPr/>
            </p:nvSpPr>
            <p:spPr>
              <a:xfrm>
                <a:off x="6999644" y="4473419"/>
                <a:ext cx="139333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3B3838"/>
                    </a:solidFill>
                    <a:latin typeface="Century Gothic"/>
                    <a:ea typeface="Century Gothic"/>
                    <a:cs typeface="Century Gothic"/>
                    <a:sym typeface="Century Gothic"/>
                  </a:rPr>
                  <a:t>Delete text</a:t>
                </a:r>
                <a:endParaRPr sz="1800" b="1">
                  <a:solidFill>
                    <a:srgbClr val="3B3838"/>
                  </a:solidFill>
                  <a:latin typeface="Century Gothic"/>
                  <a:ea typeface="Century Gothic"/>
                  <a:cs typeface="Century Gothic"/>
                  <a:sym typeface="Century Gothic"/>
                </a:endParaRPr>
              </a:p>
            </p:txBody>
          </p:sp>
          <p:sp>
            <p:nvSpPr>
              <p:cNvPr id="389" name="Google Shape;389;p23"/>
              <p:cNvSpPr/>
              <p:nvPr/>
            </p:nvSpPr>
            <p:spPr>
              <a:xfrm>
                <a:off x="7015973" y="4805050"/>
                <a:ext cx="4519129"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id-ID" sz="1600">
                    <a:solidFill>
                      <a:srgbClr val="767171"/>
                    </a:solidFill>
                    <a:latin typeface="Century Gothic"/>
                    <a:ea typeface="Century Gothic"/>
                    <a:cs typeface="Century Gothic"/>
                    <a:sym typeface="Century Gothic"/>
                  </a:rPr>
                  <a:t>Get a modern PowerPoint Presentation that is beautifully designed. Easy to change colors, photos and text. </a:t>
                </a:r>
                <a:endParaRPr/>
              </a:p>
            </p:txBody>
          </p:sp>
        </p:grpSp>
      </p:grpSp>
      <p:grpSp>
        <p:nvGrpSpPr>
          <p:cNvPr id="390" name="Google Shape;390;p23"/>
          <p:cNvGrpSpPr/>
          <p:nvPr/>
        </p:nvGrpSpPr>
        <p:grpSpPr>
          <a:xfrm>
            <a:off x="972454" y="2009710"/>
            <a:ext cx="490840" cy="2477673"/>
            <a:chOff x="1048657" y="1540628"/>
            <a:chExt cx="490840" cy="2477673"/>
          </a:xfrm>
        </p:grpSpPr>
        <p:sp>
          <p:nvSpPr>
            <p:cNvPr id="391" name="Google Shape;391;p23"/>
            <p:cNvSpPr/>
            <p:nvPr/>
          </p:nvSpPr>
          <p:spPr>
            <a:xfrm>
              <a:off x="1168077" y="1819274"/>
              <a:ext cx="252000" cy="2199027"/>
            </a:xfrm>
            <a:prstGeom prst="rect">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392" name="Google Shape;392;p23"/>
            <p:cNvSpPr txBox="1"/>
            <p:nvPr/>
          </p:nvSpPr>
          <p:spPr>
            <a:xfrm>
              <a:off x="1048657" y="1540628"/>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B3838"/>
                  </a:solidFill>
                  <a:latin typeface="Century Gothic"/>
                  <a:ea typeface="Century Gothic"/>
                  <a:cs typeface="Century Gothic"/>
                  <a:sym typeface="Century Gothic"/>
                </a:rPr>
                <a:t>76%</a:t>
              </a:r>
              <a:endParaRPr sz="1200" b="1">
                <a:solidFill>
                  <a:srgbClr val="3B3838"/>
                </a:solidFill>
                <a:latin typeface="Century Gothic"/>
                <a:ea typeface="Century Gothic"/>
                <a:cs typeface="Century Gothic"/>
                <a:sym typeface="Century Gothic"/>
              </a:endParaRPr>
            </a:p>
          </p:txBody>
        </p:sp>
      </p:grpSp>
      <p:grpSp>
        <p:nvGrpSpPr>
          <p:cNvPr id="393" name="Google Shape;393;p23"/>
          <p:cNvGrpSpPr/>
          <p:nvPr/>
        </p:nvGrpSpPr>
        <p:grpSpPr>
          <a:xfrm>
            <a:off x="1382789" y="3049583"/>
            <a:ext cx="490840" cy="1437801"/>
            <a:chOff x="1458992" y="2580501"/>
            <a:chExt cx="490840" cy="1437801"/>
          </a:xfrm>
        </p:grpSpPr>
        <p:sp>
          <p:nvSpPr>
            <p:cNvPr id="394" name="Google Shape;394;p23"/>
            <p:cNvSpPr/>
            <p:nvPr/>
          </p:nvSpPr>
          <p:spPr>
            <a:xfrm>
              <a:off x="1577606" y="2857500"/>
              <a:ext cx="252000" cy="1160802"/>
            </a:xfrm>
            <a:prstGeom prst="rect">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395" name="Google Shape;395;p23"/>
            <p:cNvSpPr txBox="1"/>
            <p:nvPr/>
          </p:nvSpPr>
          <p:spPr>
            <a:xfrm>
              <a:off x="1458992" y="2580501"/>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B3838"/>
                  </a:solidFill>
                  <a:latin typeface="Century Gothic"/>
                  <a:ea typeface="Century Gothic"/>
                  <a:cs typeface="Century Gothic"/>
                  <a:sym typeface="Century Gothic"/>
                </a:rPr>
                <a:t>57%</a:t>
              </a:r>
              <a:endParaRPr sz="1200" b="1">
                <a:solidFill>
                  <a:srgbClr val="3B3838"/>
                </a:solidFill>
                <a:latin typeface="Century Gothic"/>
                <a:ea typeface="Century Gothic"/>
                <a:cs typeface="Century Gothic"/>
                <a:sym typeface="Century Gothic"/>
              </a:endParaRPr>
            </a:p>
          </p:txBody>
        </p:sp>
      </p:grpSp>
      <p:grpSp>
        <p:nvGrpSpPr>
          <p:cNvPr id="396" name="Google Shape;396;p23"/>
          <p:cNvGrpSpPr/>
          <p:nvPr/>
        </p:nvGrpSpPr>
        <p:grpSpPr>
          <a:xfrm>
            <a:off x="1791512" y="2401883"/>
            <a:ext cx="490840" cy="2085501"/>
            <a:chOff x="1867715" y="1932801"/>
            <a:chExt cx="490840" cy="2085501"/>
          </a:xfrm>
        </p:grpSpPr>
        <p:sp>
          <p:nvSpPr>
            <p:cNvPr id="397" name="Google Shape;397;p23"/>
            <p:cNvSpPr/>
            <p:nvPr/>
          </p:nvSpPr>
          <p:spPr>
            <a:xfrm>
              <a:off x="1987135" y="2209800"/>
              <a:ext cx="252000" cy="1808502"/>
            </a:xfrm>
            <a:prstGeom prst="rect">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398" name="Google Shape;398;p23"/>
            <p:cNvSpPr txBox="1"/>
            <p:nvPr/>
          </p:nvSpPr>
          <p:spPr>
            <a:xfrm>
              <a:off x="1867715" y="1932801"/>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B3838"/>
                  </a:solidFill>
                  <a:latin typeface="Century Gothic"/>
                  <a:ea typeface="Century Gothic"/>
                  <a:cs typeface="Century Gothic"/>
                  <a:sym typeface="Century Gothic"/>
                </a:rPr>
                <a:t>68%</a:t>
              </a:r>
              <a:endParaRPr sz="1200" b="1">
                <a:solidFill>
                  <a:srgbClr val="3B3838"/>
                </a:solidFill>
                <a:latin typeface="Century Gothic"/>
                <a:ea typeface="Century Gothic"/>
                <a:cs typeface="Century Gothic"/>
                <a:sym typeface="Century Gothic"/>
              </a:endParaRPr>
            </a:p>
          </p:txBody>
        </p:sp>
      </p:grpSp>
      <p:grpSp>
        <p:nvGrpSpPr>
          <p:cNvPr id="399" name="Google Shape;399;p23"/>
          <p:cNvGrpSpPr/>
          <p:nvPr/>
        </p:nvGrpSpPr>
        <p:grpSpPr>
          <a:xfrm>
            <a:off x="2203413" y="2666468"/>
            <a:ext cx="490840" cy="1820915"/>
            <a:chOff x="2279616" y="2197386"/>
            <a:chExt cx="490840" cy="1820915"/>
          </a:xfrm>
        </p:grpSpPr>
        <p:sp>
          <p:nvSpPr>
            <p:cNvPr id="400" name="Google Shape;400;p23"/>
            <p:cNvSpPr/>
            <p:nvPr/>
          </p:nvSpPr>
          <p:spPr>
            <a:xfrm>
              <a:off x="2396664" y="2486024"/>
              <a:ext cx="252000" cy="1532277"/>
            </a:xfrm>
            <a:prstGeom prst="rect">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01" name="Google Shape;401;p23"/>
            <p:cNvSpPr txBox="1"/>
            <p:nvPr/>
          </p:nvSpPr>
          <p:spPr>
            <a:xfrm>
              <a:off x="2279616" y="2197386"/>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B3838"/>
                  </a:solidFill>
                  <a:latin typeface="Century Gothic"/>
                  <a:ea typeface="Century Gothic"/>
                  <a:cs typeface="Century Gothic"/>
                  <a:sym typeface="Century Gothic"/>
                </a:rPr>
                <a:t>60%</a:t>
              </a:r>
              <a:endParaRPr sz="1200" b="1">
                <a:solidFill>
                  <a:srgbClr val="3B3838"/>
                </a:solidFill>
                <a:latin typeface="Century Gothic"/>
                <a:ea typeface="Century Gothic"/>
                <a:cs typeface="Century Gothic"/>
                <a:sym typeface="Century Gothic"/>
              </a:endParaRPr>
            </a:p>
          </p:txBody>
        </p:sp>
      </p:grpSp>
      <p:grpSp>
        <p:nvGrpSpPr>
          <p:cNvPr id="402" name="Google Shape;402;p23"/>
          <p:cNvGrpSpPr/>
          <p:nvPr/>
        </p:nvGrpSpPr>
        <p:grpSpPr>
          <a:xfrm>
            <a:off x="2610570" y="4607657"/>
            <a:ext cx="490840" cy="1385587"/>
            <a:chOff x="2686773" y="4123077"/>
            <a:chExt cx="490840" cy="1385587"/>
          </a:xfrm>
        </p:grpSpPr>
        <p:sp>
          <p:nvSpPr>
            <p:cNvPr id="403" name="Google Shape;403;p23"/>
            <p:cNvSpPr/>
            <p:nvPr/>
          </p:nvSpPr>
          <p:spPr>
            <a:xfrm rot="10800000" flipH="1">
              <a:off x="2806193" y="4123077"/>
              <a:ext cx="252000" cy="1106148"/>
            </a:xfrm>
            <a:prstGeom prst="rect">
              <a:avLst/>
            </a:pr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04" name="Google Shape;404;p23"/>
            <p:cNvSpPr txBox="1"/>
            <p:nvPr/>
          </p:nvSpPr>
          <p:spPr>
            <a:xfrm>
              <a:off x="2686773" y="5231665"/>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B3838"/>
                  </a:solidFill>
                  <a:latin typeface="Century Gothic"/>
                  <a:ea typeface="Century Gothic"/>
                  <a:cs typeface="Century Gothic"/>
                  <a:sym typeface="Century Gothic"/>
                </a:rPr>
                <a:t>34%</a:t>
              </a:r>
              <a:endParaRPr sz="1200" b="1">
                <a:solidFill>
                  <a:srgbClr val="3B3838"/>
                </a:solidFill>
                <a:latin typeface="Century Gothic"/>
                <a:ea typeface="Century Gothic"/>
                <a:cs typeface="Century Gothic"/>
                <a:sym typeface="Century Gothic"/>
              </a:endParaRPr>
            </a:p>
          </p:txBody>
        </p:sp>
      </p:grpSp>
      <p:grpSp>
        <p:nvGrpSpPr>
          <p:cNvPr id="405" name="Google Shape;405;p23"/>
          <p:cNvGrpSpPr/>
          <p:nvPr/>
        </p:nvGrpSpPr>
        <p:grpSpPr>
          <a:xfrm>
            <a:off x="3020099" y="4607657"/>
            <a:ext cx="490840" cy="876707"/>
            <a:chOff x="3096302" y="4123077"/>
            <a:chExt cx="490840" cy="876707"/>
          </a:xfrm>
        </p:grpSpPr>
        <p:sp>
          <p:nvSpPr>
            <p:cNvPr id="406" name="Google Shape;406;p23"/>
            <p:cNvSpPr/>
            <p:nvPr/>
          </p:nvSpPr>
          <p:spPr>
            <a:xfrm rot="10800000" flipH="1">
              <a:off x="3215722" y="4123077"/>
              <a:ext cx="252000" cy="591798"/>
            </a:xfrm>
            <a:prstGeom prst="rect">
              <a:avLst/>
            </a:pr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07" name="Google Shape;407;p23"/>
            <p:cNvSpPr txBox="1"/>
            <p:nvPr/>
          </p:nvSpPr>
          <p:spPr>
            <a:xfrm>
              <a:off x="3096302" y="4722785"/>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767171"/>
                  </a:solidFill>
                  <a:latin typeface="Century Gothic"/>
                  <a:ea typeface="Century Gothic"/>
                  <a:cs typeface="Century Gothic"/>
                  <a:sym typeface="Century Gothic"/>
                </a:rPr>
                <a:t>23%</a:t>
              </a:r>
              <a:endParaRPr sz="1200" b="1">
                <a:solidFill>
                  <a:srgbClr val="767171"/>
                </a:solidFill>
                <a:latin typeface="Century Gothic"/>
                <a:ea typeface="Century Gothic"/>
                <a:cs typeface="Century Gothic"/>
                <a:sym typeface="Century Gothic"/>
              </a:endParaRPr>
            </a:p>
          </p:txBody>
        </p:sp>
      </p:grpSp>
      <p:grpSp>
        <p:nvGrpSpPr>
          <p:cNvPr id="408" name="Google Shape;408;p23"/>
          <p:cNvGrpSpPr/>
          <p:nvPr/>
        </p:nvGrpSpPr>
        <p:grpSpPr>
          <a:xfrm>
            <a:off x="3425279" y="3888684"/>
            <a:ext cx="490840" cy="598700"/>
            <a:chOff x="3501482" y="3419602"/>
            <a:chExt cx="490840" cy="598700"/>
          </a:xfrm>
        </p:grpSpPr>
        <p:sp>
          <p:nvSpPr>
            <p:cNvPr id="409" name="Google Shape;409;p23"/>
            <p:cNvSpPr/>
            <p:nvPr/>
          </p:nvSpPr>
          <p:spPr>
            <a:xfrm>
              <a:off x="3625251" y="3695700"/>
              <a:ext cx="252000" cy="322602"/>
            </a:xfrm>
            <a:prstGeom prst="rect">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10" name="Google Shape;410;p23"/>
            <p:cNvSpPr txBox="1"/>
            <p:nvPr/>
          </p:nvSpPr>
          <p:spPr>
            <a:xfrm>
              <a:off x="3501482" y="3419602"/>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B3838"/>
                  </a:solidFill>
                  <a:latin typeface="Century Gothic"/>
                  <a:ea typeface="Century Gothic"/>
                  <a:cs typeface="Century Gothic"/>
                  <a:sym typeface="Century Gothic"/>
                </a:rPr>
                <a:t>18%</a:t>
              </a:r>
              <a:endParaRPr sz="1200" b="1">
                <a:solidFill>
                  <a:srgbClr val="3B3838"/>
                </a:solidFill>
                <a:latin typeface="Century Gothic"/>
                <a:ea typeface="Century Gothic"/>
                <a:cs typeface="Century Gothic"/>
                <a:sym typeface="Century Gothic"/>
              </a:endParaRPr>
            </a:p>
          </p:txBody>
        </p:sp>
      </p:grpSp>
      <p:grpSp>
        <p:nvGrpSpPr>
          <p:cNvPr id="411" name="Google Shape;411;p23"/>
          <p:cNvGrpSpPr/>
          <p:nvPr/>
        </p:nvGrpSpPr>
        <p:grpSpPr>
          <a:xfrm>
            <a:off x="3839157" y="3561766"/>
            <a:ext cx="490840" cy="925618"/>
            <a:chOff x="3915360" y="3092684"/>
            <a:chExt cx="490840" cy="925618"/>
          </a:xfrm>
        </p:grpSpPr>
        <p:sp>
          <p:nvSpPr>
            <p:cNvPr id="412" name="Google Shape;412;p23"/>
            <p:cNvSpPr/>
            <p:nvPr/>
          </p:nvSpPr>
          <p:spPr>
            <a:xfrm>
              <a:off x="4034780" y="3371850"/>
              <a:ext cx="252000" cy="646452"/>
            </a:xfrm>
            <a:prstGeom prst="rect">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13" name="Google Shape;413;p23"/>
            <p:cNvSpPr txBox="1"/>
            <p:nvPr/>
          </p:nvSpPr>
          <p:spPr>
            <a:xfrm>
              <a:off x="3915360" y="3092684"/>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B3838"/>
                  </a:solidFill>
                  <a:latin typeface="Century Gothic"/>
                  <a:ea typeface="Century Gothic"/>
                  <a:cs typeface="Century Gothic"/>
                  <a:sym typeface="Century Gothic"/>
                </a:rPr>
                <a:t>20%</a:t>
              </a:r>
              <a:endParaRPr sz="1200" b="1">
                <a:solidFill>
                  <a:srgbClr val="3B3838"/>
                </a:solidFill>
                <a:latin typeface="Century Gothic"/>
                <a:ea typeface="Century Gothic"/>
                <a:cs typeface="Century Gothic"/>
                <a:sym typeface="Century Gothic"/>
              </a:endParaRPr>
            </a:p>
          </p:txBody>
        </p:sp>
      </p:grpSp>
      <p:grpSp>
        <p:nvGrpSpPr>
          <p:cNvPr id="414" name="Google Shape;414;p23"/>
          <p:cNvGrpSpPr/>
          <p:nvPr/>
        </p:nvGrpSpPr>
        <p:grpSpPr>
          <a:xfrm>
            <a:off x="4248686" y="3116046"/>
            <a:ext cx="490840" cy="1371337"/>
            <a:chOff x="4324889" y="2646964"/>
            <a:chExt cx="490840" cy="1371337"/>
          </a:xfrm>
        </p:grpSpPr>
        <p:sp>
          <p:nvSpPr>
            <p:cNvPr id="415" name="Google Shape;415;p23"/>
            <p:cNvSpPr/>
            <p:nvPr/>
          </p:nvSpPr>
          <p:spPr>
            <a:xfrm>
              <a:off x="4444309" y="2924174"/>
              <a:ext cx="252000" cy="1094127"/>
            </a:xfrm>
            <a:prstGeom prst="rect">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16" name="Google Shape;416;p23"/>
            <p:cNvSpPr txBox="1"/>
            <p:nvPr/>
          </p:nvSpPr>
          <p:spPr>
            <a:xfrm>
              <a:off x="4324889" y="2646964"/>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B3838"/>
                  </a:solidFill>
                  <a:latin typeface="Century Gothic"/>
                  <a:ea typeface="Century Gothic"/>
                  <a:cs typeface="Century Gothic"/>
                  <a:sym typeface="Century Gothic"/>
                </a:rPr>
                <a:t>56%</a:t>
              </a:r>
              <a:endParaRPr sz="1200" b="1">
                <a:solidFill>
                  <a:srgbClr val="3B3838"/>
                </a:solidFill>
                <a:latin typeface="Century Gothic"/>
                <a:ea typeface="Century Gothic"/>
                <a:cs typeface="Century Gothic"/>
                <a:sym typeface="Century Gothic"/>
              </a:endParaRPr>
            </a:p>
          </p:txBody>
        </p:sp>
      </p:grpSp>
      <p:grpSp>
        <p:nvGrpSpPr>
          <p:cNvPr id="417" name="Google Shape;417;p23"/>
          <p:cNvGrpSpPr/>
          <p:nvPr/>
        </p:nvGrpSpPr>
        <p:grpSpPr>
          <a:xfrm>
            <a:off x="4658215" y="4607657"/>
            <a:ext cx="490840" cy="639247"/>
            <a:chOff x="4734418" y="4123077"/>
            <a:chExt cx="490840" cy="639247"/>
          </a:xfrm>
        </p:grpSpPr>
        <p:sp>
          <p:nvSpPr>
            <p:cNvPr id="418" name="Google Shape;418;p23"/>
            <p:cNvSpPr/>
            <p:nvPr/>
          </p:nvSpPr>
          <p:spPr>
            <a:xfrm rot="10800000" flipH="1">
              <a:off x="4853838" y="4123077"/>
              <a:ext cx="252000" cy="363198"/>
            </a:xfrm>
            <a:prstGeom prst="rect">
              <a:avLst/>
            </a:pr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19" name="Google Shape;419;p23"/>
            <p:cNvSpPr txBox="1"/>
            <p:nvPr/>
          </p:nvSpPr>
          <p:spPr>
            <a:xfrm>
              <a:off x="4734418" y="4485325"/>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767171"/>
                  </a:solidFill>
                  <a:latin typeface="Century Gothic"/>
                  <a:ea typeface="Century Gothic"/>
                  <a:cs typeface="Century Gothic"/>
                  <a:sym typeface="Century Gothic"/>
                </a:rPr>
                <a:t>12%</a:t>
              </a:r>
              <a:endParaRPr sz="1200" b="1">
                <a:solidFill>
                  <a:srgbClr val="767171"/>
                </a:solidFill>
                <a:latin typeface="Century Gothic"/>
                <a:ea typeface="Century Gothic"/>
                <a:cs typeface="Century Gothic"/>
                <a:sym typeface="Century Gothic"/>
              </a:endParaRPr>
            </a:p>
          </p:txBody>
        </p:sp>
      </p:grpSp>
      <p:grpSp>
        <p:nvGrpSpPr>
          <p:cNvPr id="420" name="Google Shape;420;p23"/>
          <p:cNvGrpSpPr/>
          <p:nvPr/>
        </p:nvGrpSpPr>
        <p:grpSpPr>
          <a:xfrm>
            <a:off x="5067744" y="4607656"/>
            <a:ext cx="490840" cy="477647"/>
            <a:chOff x="5143947" y="4123076"/>
            <a:chExt cx="490840" cy="477647"/>
          </a:xfrm>
        </p:grpSpPr>
        <p:sp>
          <p:nvSpPr>
            <p:cNvPr id="421" name="Google Shape;421;p23"/>
            <p:cNvSpPr/>
            <p:nvPr/>
          </p:nvSpPr>
          <p:spPr>
            <a:xfrm rot="10800000" flipH="1">
              <a:off x="5263367" y="4123076"/>
              <a:ext cx="252000" cy="201273"/>
            </a:xfrm>
            <a:prstGeom prst="rect">
              <a:avLst/>
            </a:pr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22" name="Google Shape;422;p23"/>
            <p:cNvSpPr txBox="1"/>
            <p:nvPr/>
          </p:nvSpPr>
          <p:spPr>
            <a:xfrm>
              <a:off x="5143947" y="4323724"/>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767171"/>
                  </a:solidFill>
                  <a:latin typeface="Century Gothic"/>
                  <a:ea typeface="Century Gothic"/>
                  <a:cs typeface="Century Gothic"/>
                  <a:sym typeface="Century Gothic"/>
                </a:rPr>
                <a:t>09%</a:t>
              </a:r>
              <a:endParaRPr sz="1200" b="1">
                <a:solidFill>
                  <a:srgbClr val="767171"/>
                </a:solidFill>
                <a:latin typeface="Century Gothic"/>
                <a:ea typeface="Century Gothic"/>
                <a:cs typeface="Century Gothic"/>
                <a:sym typeface="Century Gothic"/>
              </a:endParaRPr>
            </a:p>
          </p:txBody>
        </p:sp>
      </p:grpSp>
      <p:grpSp>
        <p:nvGrpSpPr>
          <p:cNvPr id="423" name="Google Shape;423;p23"/>
          <p:cNvGrpSpPr/>
          <p:nvPr/>
        </p:nvGrpSpPr>
        <p:grpSpPr>
          <a:xfrm>
            <a:off x="5481424" y="3418466"/>
            <a:ext cx="490840" cy="1068917"/>
            <a:chOff x="5557627" y="2949384"/>
            <a:chExt cx="490840" cy="1068917"/>
          </a:xfrm>
        </p:grpSpPr>
        <p:sp>
          <p:nvSpPr>
            <p:cNvPr id="424" name="Google Shape;424;p23"/>
            <p:cNvSpPr/>
            <p:nvPr/>
          </p:nvSpPr>
          <p:spPr>
            <a:xfrm>
              <a:off x="5672901" y="3228974"/>
              <a:ext cx="252000" cy="789327"/>
            </a:xfrm>
            <a:prstGeom prst="rect">
              <a:avLst/>
            </a:prstGeom>
            <a:solidFill>
              <a:srgbClr val="3B383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25" name="Google Shape;425;p23"/>
            <p:cNvSpPr txBox="1"/>
            <p:nvPr/>
          </p:nvSpPr>
          <p:spPr>
            <a:xfrm>
              <a:off x="5557627" y="2949384"/>
              <a:ext cx="490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B3838"/>
                  </a:solidFill>
                  <a:latin typeface="Century Gothic"/>
                  <a:ea typeface="Century Gothic"/>
                  <a:cs typeface="Century Gothic"/>
                  <a:sym typeface="Century Gothic"/>
                </a:rPr>
                <a:t>45%</a:t>
              </a:r>
              <a:endParaRPr sz="1200" b="1">
                <a:solidFill>
                  <a:srgbClr val="3B3838"/>
                </a:solidFill>
                <a:latin typeface="Century Gothic"/>
                <a:ea typeface="Century Gothic"/>
                <a:cs typeface="Century Gothic"/>
                <a:sym typeface="Century Gothic"/>
              </a:endParaRPr>
            </a:p>
          </p:txBody>
        </p:sp>
      </p:grpSp>
      <p:grpSp>
        <p:nvGrpSpPr>
          <p:cNvPr id="426" name="Google Shape;426;p23"/>
          <p:cNvGrpSpPr/>
          <p:nvPr/>
        </p:nvGrpSpPr>
        <p:grpSpPr>
          <a:xfrm>
            <a:off x="3048000" y="255529"/>
            <a:ext cx="6096000" cy="688162"/>
            <a:chOff x="3103755" y="255529"/>
            <a:chExt cx="6096000" cy="688162"/>
          </a:xfrm>
        </p:grpSpPr>
        <p:sp>
          <p:nvSpPr>
            <p:cNvPr id="427" name="Google Shape;427;p23"/>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Visitors</a:t>
              </a:r>
              <a:endParaRPr sz="2133">
                <a:solidFill>
                  <a:srgbClr val="3A3838"/>
                </a:solidFill>
                <a:latin typeface="Century Gothic"/>
                <a:ea typeface="Century Gothic"/>
                <a:cs typeface="Century Gothic"/>
                <a:sym typeface="Century Gothic"/>
              </a:endParaRPr>
            </a:p>
          </p:txBody>
        </p:sp>
        <p:grpSp>
          <p:nvGrpSpPr>
            <p:cNvPr id="428" name="Google Shape;428;p23"/>
            <p:cNvGrpSpPr/>
            <p:nvPr/>
          </p:nvGrpSpPr>
          <p:grpSpPr>
            <a:xfrm>
              <a:off x="5964124" y="850567"/>
              <a:ext cx="426498" cy="93124"/>
              <a:chOff x="5851936" y="762206"/>
              <a:chExt cx="426498" cy="93124"/>
            </a:xfrm>
          </p:grpSpPr>
          <p:sp>
            <p:nvSpPr>
              <p:cNvPr id="429" name="Google Shape;429;p23"/>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0" name="Google Shape;430;p23"/>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1" name="Google Shape;431;p23"/>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432" name="Google Shape;432;p23"/>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500"/>
                                        <p:tgtEl>
                                          <p:spTgt spid="3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0"/>
                                        </p:tgtEl>
                                        <p:attrNameLst>
                                          <p:attrName>style.visibility</p:attrName>
                                        </p:attrNameLst>
                                      </p:cBhvr>
                                      <p:to>
                                        <p:strVal val="visible"/>
                                      </p:to>
                                    </p:set>
                                    <p:animEffect transition="in" filter="fade">
                                      <p:cBhvr>
                                        <p:cTn id="11" dur="500"/>
                                        <p:tgtEl>
                                          <p:spTgt spid="390"/>
                                        </p:tgtEl>
                                      </p:cBhvr>
                                    </p:animEffect>
                                  </p:childTnLst>
                                </p:cTn>
                              </p:par>
                              <p:par>
                                <p:cTn id="12" presetID="10" presetClass="entr" presetSubtype="0" fill="hold" nodeType="withEffect">
                                  <p:stCondLst>
                                    <p:cond delay="0"/>
                                  </p:stCondLst>
                                  <p:childTnLst>
                                    <p:set>
                                      <p:cBhvr>
                                        <p:cTn id="13" dur="1" fill="hold">
                                          <p:stCondLst>
                                            <p:cond delay="0"/>
                                          </p:stCondLst>
                                        </p:cTn>
                                        <p:tgtEl>
                                          <p:spTgt spid="393"/>
                                        </p:tgtEl>
                                        <p:attrNameLst>
                                          <p:attrName>style.visibility</p:attrName>
                                        </p:attrNameLst>
                                      </p:cBhvr>
                                      <p:to>
                                        <p:strVal val="visible"/>
                                      </p:to>
                                    </p:set>
                                    <p:animEffect transition="in" filter="fade">
                                      <p:cBhvr>
                                        <p:cTn id="14" dur="500"/>
                                        <p:tgtEl>
                                          <p:spTgt spid="393"/>
                                        </p:tgtEl>
                                      </p:cBhvr>
                                    </p:animEffect>
                                  </p:childTnLst>
                                </p:cTn>
                              </p:par>
                              <p:par>
                                <p:cTn id="15" presetID="10" presetClass="entr" presetSubtype="0" fill="hold" nodeType="withEffect">
                                  <p:stCondLst>
                                    <p:cond delay="0"/>
                                  </p:stCondLst>
                                  <p:childTnLst>
                                    <p:set>
                                      <p:cBhvr>
                                        <p:cTn id="16" dur="1" fill="hold">
                                          <p:stCondLst>
                                            <p:cond delay="0"/>
                                          </p:stCondLst>
                                        </p:cTn>
                                        <p:tgtEl>
                                          <p:spTgt spid="396"/>
                                        </p:tgtEl>
                                        <p:attrNameLst>
                                          <p:attrName>style.visibility</p:attrName>
                                        </p:attrNameLst>
                                      </p:cBhvr>
                                      <p:to>
                                        <p:strVal val="visible"/>
                                      </p:to>
                                    </p:set>
                                    <p:animEffect transition="in" filter="fade">
                                      <p:cBhvr>
                                        <p:cTn id="17" dur="500"/>
                                        <p:tgtEl>
                                          <p:spTgt spid="396"/>
                                        </p:tgtEl>
                                      </p:cBhvr>
                                    </p:animEffect>
                                  </p:childTnLst>
                                </p:cTn>
                              </p:par>
                              <p:par>
                                <p:cTn id="18" presetID="10" presetClass="entr" presetSubtype="0" fill="hold" nodeType="withEffect">
                                  <p:stCondLst>
                                    <p:cond delay="0"/>
                                  </p:stCondLst>
                                  <p:childTnLst>
                                    <p:set>
                                      <p:cBhvr>
                                        <p:cTn id="19" dur="1" fill="hold">
                                          <p:stCondLst>
                                            <p:cond delay="0"/>
                                          </p:stCondLst>
                                        </p:cTn>
                                        <p:tgtEl>
                                          <p:spTgt spid="399"/>
                                        </p:tgtEl>
                                        <p:attrNameLst>
                                          <p:attrName>style.visibility</p:attrName>
                                        </p:attrNameLst>
                                      </p:cBhvr>
                                      <p:to>
                                        <p:strVal val="visible"/>
                                      </p:to>
                                    </p:set>
                                    <p:animEffect transition="in" filter="fade">
                                      <p:cBhvr>
                                        <p:cTn id="20" dur="500"/>
                                        <p:tgtEl>
                                          <p:spTgt spid="399"/>
                                        </p:tgtEl>
                                      </p:cBhvr>
                                    </p:animEffect>
                                  </p:childTnLst>
                                </p:cTn>
                              </p:par>
                              <p:par>
                                <p:cTn id="21" presetID="10" presetClass="entr" presetSubtype="0" fill="hold" nodeType="withEffect">
                                  <p:stCondLst>
                                    <p:cond delay="0"/>
                                  </p:stCondLst>
                                  <p:childTnLst>
                                    <p:set>
                                      <p:cBhvr>
                                        <p:cTn id="22" dur="1" fill="hold">
                                          <p:stCondLst>
                                            <p:cond delay="0"/>
                                          </p:stCondLst>
                                        </p:cTn>
                                        <p:tgtEl>
                                          <p:spTgt spid="408"/>
                                        </p:tgtEl>
                                        <p:attrNameLst>
                                          <p:attrName>style.visibility</p:attrName>
                                        </p:attrNameLst>
                                      </p:cBhvr>
                                      <p:to>
                                        <p:strVal val="visible"/>
                                      </p:to>
                                    </p:set>
                                    <p:animEffect transition="in" filter="fade">
                                      <p:cBhvr>
                                        <p:cTn id="23" dur="500"/>
                                        <p:tgtEl>
                                          <p:spTgt spid="408"/>
                                        </p:tgtEl>
                                      </p:cBhvr>
                                    </p:animEffect>
                                  </p:childTnLst>
                                </p:cTn>
                              </p:par>
                              <p:par>
                                <p:cTn id="24" presetID="10" presetClass="entr" presetSubtype="0" fill="hold" nodeType="withEffect">
                                  <p:stCondLst>
                                    <p:cond delay="0"/>
                                  </p:stCondLst>
                                  <p:childTnLst>
                                    <p:set>
                                      <p:cBhvr>
                                        <p:cTn id="25" dur="1" fill="hold">
                                          <p:stCondLst>
                                            <p:cond delay="0"/>
                                          </p:stCondLst>
                                        </p:cTn>
                                        <p:tgtEl>
                                          <p:spTgt spid="411"/>
                                        </p:tgtEl>
                                        <p:attrNameLst>
                                          <p:attrName>style.visibility</p:attrName>
                                        </p:attrNameLst>
                                      </p:cBhvr>
                                      <p:to>
                                        <p:strVal val="visible"/>
                                      </p:to>
                                    </p:set>
                                    <p:animEffect transition="in" filter="fade">
                                      <p:cBhvr>
                                        <p:cTn id="26" dur="500"/>
                                        <p:tgtEl>
                                          <p:spTgt spid="411"/>
                                        </p:tgtEl>
                                      </p:cBhvr>
                                    </p:animEffect>
                                  </p:childTnLst>
                                </p:cTn>
                              </p:par>
                              <p:par>
                                <p:cTn id="27" presetID="10" presetClass="entr" presetSubtype="0" fill="hold" nodeType="withEffect">
                                  <p:stCondLst>
                                    <p:cond delay="0"/>
                                  </p:stCondLst>
                                  <p:childTnLst>
                                    <p:set>
                                      <p:cBhvr>
                                        <p:cTn id="28" dur="1" fill="hold">
                                          <p:stCondLst>
                                            <p:cond delay="0"/>
                                          </p:stCondLst>
                                        </p:cTn>
                                        <p:tgtEl>
                                          <p:spTgt spid="414"/>
                                        </p:tgtEl>
                                        <p:attrNameLst>
                                          <p:attrName>style.visibility</p:attrName>
                                        </p:attrNameLst>
                                      </p:cBhvr>
                                      <p:to>
                                        <p:strVal val="visible"/>
                                      </p:to>
                                    </p:set>
                                    <p:animEffect transition="in" filter="fade">
                                      <p:cBhvr>
                                        <p:cTn id="29" dur="500"/>
                                        <p:tgtEl>
                                          <p:spTgt spid="414"/>
                                        </p:tgtEl>
                                      </p:cBhvr>
                                    </p:animEffect>
                                  </p:childTnLst>
                                </p:cTn>
                              </p:par>
                              <p:par>
                                <p:cTn id="30" presetID="10" presetClass="entr" presetSubtype="0" fill="hold" nodeType="withEffect">
                                  <p:stCondLst>
                                    <p:cond delay="0"/>
                                  </p:stCondLst>
                                  <p:childTnLst>
                                    <p:set>
                                      <p:cBhvr>
                                        <p:cTn id="31" dur="1" fill="hold">
                                          <p:stCondLst>
                                            <p:cond delay="0"/>
                                          </p:stCondLst>
                                        </p:cTn>
                                        <p:tgtEl>
                                          <p:spTgt spid="423"/>
                                        </p:tgtEl>
                                        <p:attrNameLst>
                                          <p:attrName>style.visibility</p:attrName>
                                        </p:attrNameLst>
                                      </p:cBhvr>
                                      <p:to>
                                        <p:strVal val="visible"/>
                                      </p:to>
                                    </p:set>
                                    <p:animEffect transition="in" filter="fade">
                                      <p:cBhvr>
                                        <p:cTn id="32" dur="500"/>
                                        <p:tgtEl>
                                          <p:spTgt spid="423"/>
                                        </p:tgtEl>
                                      </p:cBhvr>
                                    </p:animEffect>
                                  </p:childTnLst>
                                </p:cTn>
                              </p:par>
                              <p:par>
                                <p:cTn id="33" presetID="10" presetClass="entr" presetSubtype="0" fill="hold" nodeType="withEffect">
                                  <p:stCondLst>
                                    <p:cond delay="0"/>
                                  </p:stCondLst>
                                  <p:childTnLst>
                                    <p:set>
                                      <p:cBhvr>
                                        <p:cTn id="34" dur="1" fill="hold">
                                          <p:stCondLst>
                                            <p:cond delay="0"/>
                                          </p:stCondLst>
                                        </p:cTn>
                                        <p:tgtEl>
                                          <p:spTgt spid="402"/>
                                        </p:tgtEl>
                                        <p:attrNameLst>
                                          <p:attrName>style.visibility</p:attrName>
                                        </p:attrNameLst>
                                      </p:cBhvr>
                                      <p:to>
                                        <p:strVal val="visible"/>
                                      </p:to>
                                    </p:set>
                                    <p:animEffect transition="in" filter="fade">
                                      <p:cBhvr>
                                        <p:cTn id="35" dur="500"/>
                                        <p:tgtEl>
                                          <p:spTgt spid="402"/>
                                        </p:tgtEl>
                                      </p:cBhvr>
                                    </p:animEffect>
                                  </p:childTnLst>
                                </p:cTn>
                              </p:par>
                              <p:par>
                                <p:cTn id="36" presetID="10" presetClass="entr" presetSubtype="0" fill="hold" nodeType="withEffect">
                                  <p:stCondLst>
                                    <p:cond delay="0"/>
                                  </p:stCondLst>
                                  <p:childTnLst>
                                    <p:set>
                                      <p:cBhvr>
                                        <p:cTn id="37" dur="1" fill="hold">
                                          <p:stCondLst>
                                            <p:cond delay="0"/>
                                          </p:stCondLst>
                                        </p:cTn>
                                        <p:tgtEl>
                                          <p:spTgt spid="405"/>
                                        </p:tgtEl>
                                        <p:attrNameLst>
                                          <p:attrName>style.visibility</p:attrName>
                                        </p:attrNameLst>
                                      </p:cBhvr>
                                      <p:to>
                                        <p:strVal val="visible"/>
                                      </p:to>
                                    </p:set>
                                    <p:animEffect transition="in" filter="fade">
                                      <p:cBhvr>
                                        <p:cTn id="38" dur="500"/>
                                        <p:tgtEl>
                                          <p:spTgt spid="405"/>
                                        </p:tgtEl>
                                      </p:cBhvr>
                                    </p:animEffect>
                                  </p:childTnLst>
                                </p:cTn>
                              </p:par>
                              <p:par>
                                <p:cTn id="39" presetID="10" presetClass="entr" presetSubtype="0" fill="hold" nodeType="withEffect">
                                  <p:stCondLst>
                                    <p:cond delay="0"/>
                                  </p:stCondLst>
                                  <p:childTnLst>
                                    <p:set>
                                      <p:cBhvr>
                                        <p:cTn id="40" dur="1" fill="hold">
                                          <p:stCondLst>
                                            <p:cond delay="0"/>
                                          </p:stCondLst>
                                        </p:cTn>
                                        <p:tgtEl>
                                          <p:spTgt spid="417"/>
                                        </p:tgtEl>
                                        <p:attrNameLst>
                                          <p:attrName>style.visibility</p:attrName>
                                        </p:attrNameLst>
                                      </p:cBhvr>
                                      <p:to>
                                        <p:strVal val="visible"/>
                                      </p:to>
                                    </p:set>
                                    <p:animEffect transition="in" filter="fade">
                                      <p:cBhvr>
                                        <p:cTn id="41" dur="500"/>
                                        <p:tgtEl>
                                          <p:spTgt spid="417"/>
                                        </p:tgtEl>
                                      </p:cBhvr>
                                    </p:animEffect>
                                  </p:childTnLst>
                                </p:cTn>
                              </p:par>
                              <p:par>
                                <p:cTn id="42" presetID="10" presetClass="entr" presetSubtype="0" fill="hold" nodeType="withEffect">
                                  <p:stCondLst>
                                    <p:cond delay="0"/>
                                  </p:stCondLst>
                                  <p:childTnLst>
                                    <p:set>
                                      <p:cBhvr>
                                        <p:cTn id="43" dur="1" fill="hold">
                                          <p:stCondLst>
                                            <p:cond delay="0"/>
                                          </p:stCondLst>
                                        </p:cTn>
                                        <p:tgtEl>
                                          <p:spTgt spid="420"/>
                                        </p:tgtEl>
                                        <p:attrNameLst>
                                          <p:attrName>style.visibility</p:attrName>
                                        </p:attrNameLst>
                                      </p:cBhvr>
                                      <p:to>
                                        <p:strVal val="visible"/>
                                      </p:to>
                                    </p:set>
                                    <p:animEffect transition="in" filter="fade">
                                      <p:cBhvr>
                                        <p:cTn id="44" dur="500"/>
                                        <p:tgtEl>
                                          <p:spTgt spid="42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375"/>
                                        </p:tgtEl>
                                        <p:attrNameLst>
                                          <p:attrName>style.visibility</p:attrName>
                                        </p:attrNameLst>
                                      </p:cBhvr>
                                      <p:to>
                                        <p:strVal val="visible"/>
                                      </p:to>
                                    </p:set>
                                    <p:animEffect transition="in" filter="fade">
                                      <p:cBhvr>
                                        <p:cTn id="48" dur="750"/>
                                        <p:tgtEl>
                                          <p:spTgt spid="375"/>
                                        </p:tgtEl>
                                      </p:cBhvr>
                                    </p:animEffect>
                                  </p:childTnLst>
                                </p:cTn>
                              </p:par>
                            </p:childTnLst>
                          </p:cTn>
                        </p:par>
                        <p:par>
                          <p:cTn id="49" fill="hold">
                            <p:stCondLst>
                              <p:cond delay="1750"/>
                            </p:stCondLst>
                            <p:childTnLst>
                              <p:par>
                                <p:cTn id="50" presetID="10" presetClass="entr" presetSubtype="0" fill="hold" nodeType="afterEffect">
                                  <p:stCondLst>
                                    <p:cond delay="0"/>
                                  </p:stCondLst>
                                  <p:childTnLst>
                                    <p:set>
                                      <p:cBhvr>
                                        <p:cTn id="51" dur="1" fill="hold">
                                          <p:stCondLst>
                                            <p:cond delay="0"/>
                                          </p:stCondLst>
                                        </p:cTn>
                                        <p:tgtEl>
                                          <p:spTgt spid="380"/>
                                        </p:tgtEl>
                                        <p:attrNameLst>
                                          <p:attrName>style.visibility</p:attrName>
                                        </p:attrNameLst>
                                      </p:cBhvr>
                                      <p:to>
                                        <p:strVal val="visible"/>
                                      </p:to>
                                    </p:set>
                                    <p:animEffect transition="in" filter="fade">
                                      <p:cBhvr>
                                        <p:cTn id="52" dur="750"/>
                                        <p:tgtEl>
                                          <p:spTgt spid="380"/>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385"/>
                                        </p:tgtEl>
                                        <p:attrNameLst>
                                          <p:attrName>style.visibility</p:attrName>
                                        </p:attrNameLst>
                                      </p:cBhvr>
                                      <p:to>
                                        <p:strVal val="visible"/>
                                      </p:to>
                                    </p:set>
                                    <p:animEffect transition="in" filter="fade">
                                      <p:cBhvr>
                                        <p:cTn id="56" dur="75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24"/>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sp>
        <p:nvSpPr>
          <p:cNvPr id="439" name="Google Shape;439;p24"/>
          <p:cNvSpPr txBox="1"/>
          <p:nvPr/>
        </p:nvSpPr>
        <p:spPr>
          <a:xfrm>
            <a:off x="4638177" y="3044279"/>
            <a:ext cx="2915645"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a:solidFill>
                  <a:srgbClr val="3A3838"/>
                </a:solidFill>
                <a:latin typeface="Century Gothic"/>
                <a:ea typeface="Century Gothic"/>
                <a:cs typeface="Century Gothic"/>
                <a:sym typeface="Century Gothic"/>
              </a:rPr>
              <a:t>03</a:t>
            </a:r>
            <a:endParaRPr sz="4400" b="1">
              <a:solidFill>
                <a:srgbClr val="3A3838"/>
              </a:solidFill>
              <a:latin typeface="Century Gothic"/>
              <a:ea typeface="Century Gothic"/>
              <a:cs typeface="Century Gothic"/>
              <a:sym typeface="Century Gothic"/>
            </a:endParaRPr>
          </a:p>
        </p:txBody>
      </p:sp>
      <p:grpSp>
        <p:nvGrpSpPr>
          <p:cNvPr id="440" name="Google Shape;440;p24"/>
          <p:cNvGrpSpPr/>
          <p:nvPr/>
        </p:nvGrpSpPr>
        <p:grpSpPr>
          <a:xfrm>
            <a:off x="3031372" y="3869235"/>
            <a:ext cx="7158775" cy="1009650"/>
            <a:chOff x="2958192" y="3025943"/>
            <a:chExt cx="7158775" cy="1009650"/>
          </a:xfrm>
        </p:grpSpPr>
        <p:sp>
          <p:nvSpPr>
            <p:cNvPr id="441" name="Google Shape;441;p24"/>
            <p:cNvSpPr/>
            <p:nvPr/>
          </p:nvSpPr>
          <p:spPr>
            <a:xfrm>
              <a:off x="2958192" y="3025943"/>
              <a:ext cx="5956300" cy="1009650"/>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entury Gothic"/>
                <a:ea typeface="Century Gothic"/>
                <a:cs typeface="Century Gothic"/>
                <a:sym typeface="Century Gothic"/>
              </a:endParaRPr>
            </a:p>
          </p:txBody>
        </p:sp>
        <p:sp>
          <p:nvSpPr>
            <p:cNvPr id="442" name="Google Shape;442;p24"/>
            <p:cNvSpPr txBox="1"/>
            <p:nvPr/>
          </p:nvSpPr>
          <p:spPr>
            <a:xfrm>
              <a:off x="4913035" y="3069103"/>
              <a:ext cx="5203932"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5400" b="1">
                  <a:solidFill>
                    <a:srgbClr val="F2F2F2"/>
                  </a:solidFill>
                  <a:latin typeface="Century Gothic"/>
                  <a:ea typeface="Century Gothic"/>
                  <a:cs typeface="Century Gothic"/>
                  <a:sym typeface="Century Gothic"/>
                </a:rPr>
                <a:t>Money</a:t>
              </a:r>
              <a:endParaRPr sz="5400" b="1">
                <a:solidFill>
                  <a:srgbClr val="F2F2F2"/>
                </a:solidFill>
                <a:latin typeface="Century Gothic"/>
                <a:ea typeface="Century Gothic"/>
                <a:cs typeface="Century Gothic"/>
                <a:sym typeface="Century Gothic"/>
              </a:endParaRPr>
            </a:p>
          </p:txBody>
        </p:sp>
      </p:grpSp>
      <p:grpSp>
        <p:nvGrpSpPr>
          <p:cNvPr id="443" name="Google Shape;443;p24"/>
          <p:cNvGrpSpPr/>
          <p:nvPr/>
        </p:nvGrpSpPr>
        <p:grpSpPr>
          <a:xfrm>
            <a:off x="2218576" y="5440207"/>
            <a:ext cx="7578006" cy="400110"/>
            <a:chOff x="2133600" y="4662231"/>
            <a:chExt cx="7578006" cy="400110"/>
          </a:xfrm>
        </p:grpSpPr>
        <p:grpSp>
          <p:nvGrpSpPr>
            <p:cNvPr id="444" name="Google Shape;444;p24"/>
            <p:cNvGrpSpPr/>
            <p:nvPr/>
          </p:nvGrpSpPr>
          <p:grpSpPr>
            <a:xfrm>
              <a:off x="2133600" y="4862286"/>
              <a:ext cx="7578006" cy="0"/>
              <a:chOff x="2133600" y="4862286"/>
              <a:chExt cx="7578006" cy="0"/>
            </a:xfrm>
          </p:grpSpPr>
          <p:cxnSp>
            <p:nvCxnSpPr>
              <p:cNvPr id="445" name="Google Shape;445;p24"/>
              <p:cNvCxnSpPr/>
              <p:nvPr/>
            </p:nvCxnSpPr>
            <p:spPr>
              <a:xfrm>
                <a:off x="2133600" y="4862286"/>
                <a:ext cx="1872343" cy="0"/>
              </a:xfrm>
              <a:prstGeom prst="straightConnector1">
                <a:avLst/>
              </a:prstGeom>
              <a:noFill/>
              <a:ln w="25400" cap="flat" cmpd="sng">
                <a:solidFill>
                  <a:srgbClr val="3A3838"/>
                </a:solidFill>
                <a:prstDash val="solid"/>
                <a:miter lim="800000"/>
                <a:headEnd type="none" w="sm" len="sm"/>
                <a:tailEnd type="none" w="sm" len="sm"/>
              </a:ln>
            </p:spPr>
          </p:cxnSp>
          <p:cxnSp>
            <p:nvCxnSpPr>
              <p:cNvPr id="446" name="Google Shape;446;p24"/>
              <p:cNvCxnSpPr/>
              <p:nvPr/>
            </p:nvCxnSpPr>
            <p:spPr>
              <a:xfrm>
                <a:off x="7839263" y="4862286"/>
                <a:ext cx="1872343" cy="0"/>
              </a:xfrm>
              <a:prstGeom prst="straightConnector1">
                <a:avLst/>
              </a:prstGeom>
              <a:noFill/>
              <a:ln w="25400" cap="flat" cmpd="sng">
                <a:solidFill>
                  <a:srgbClr val="3A3838"/>
                </a:solidFill>
                <a:prstDash val="solid"/>
                <a:miter lim="800000"/>
                <a:headEnd type="none" w="sm" len="sm"/>
                <a:tailEnd type="none" w="sm" len="sm"/>
              </a:ln>
            </p:spPr>
          </p:cxnSp>
        </p:grpSp>
        <p:sp>
          <p:nvSpPr>
            <p:cNvPr id="447" name="Google Shape;447;p24"/>
            <p:cNvSpPr txBox="1"/>
            <p:nvPr/>
          </p:nvSpPr>
          <p:spPr>
            <a:xfrm>
              <a:off x="4955947" y="4662231"/>
              <a:ext cx="299246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000">
                  <a:solidFill>
                    <a:srgbClr val="3A3838"/>
                  </a:solidFill>
                  <a:latin typeface="Century Gothic"/>
                  <a:ea typeface="Century Gothic"/>
                  <a:cs typeface="Century Gothic"/>
                  <a:sym typeface="Century Gothic"/>
                </a:rPr>
                <a:t>information data</a:t>
              </a:r>
              <a:endParaRPr sz="2000">
                <a:solidFill>
                  <a:srgbClr val="3A3838"/>
                </a:solidFill>
                <a:latin typeface="Century Gothic"/>
                <a:ea typeface="Century Gothic"/>
                <a:cs typeface="Century Gothic"/>
                <a:sym typeface="Century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500"/>
                                        <p:tgtEl>
                                          <p:spTgt spid="439"/>
                                        </p:tgtEl>
                                        <p:attrNameLst>
                                          <p:attrName>ppt_w</p:attrName>
                                        </p:attrNameLst>
                                      </p:cBhvr>
                                      <p:tavLst>
                                        <p:tav tm="0">
                                          <p:val>
                                            <p:strVal val="0"/>
                                          </p:val>
                                        </p:tav>
                                        <p:tav tm="100000">
                                          <p:val>
                                            <p:strVal val="#ppt_w"/>
                                          </p:val>
                                        </p:tav>
                                      </p:tavLst>
                                    </p:anim>
                                    <p:anim calcmode="lin" valueType="num">
                                      <p:cBhvr additive="base">
                                        <p:cTn id="8" dur="500"/>
                                        <p:tgtEl>
                                          <p:spTgt spid="439"/>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40"/>
                                        </p:tgtEl>
                                        <p:attrNameLst>
                                          <p:attrName>style.visibility</p:attrName>
                                        </p:attrNameLst>
                                      </p:cBhvr>
                                      <p:to>
                                        <p:strVal val="visible"/>
                                      </p:to>
                                    </p:set>
                                    <p:animEffect transition="in" filter="fade">
                                      <p:cBhvr>
                                        <p:cTn id="12" dur="1000"/>
                                        <p:tgtEl>
                                          <p:spTgt spid="440"/>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443"/>
                                        </p:tgtEl>
                                        <p:attrNameLst>
                                          <p:attrName>style.visibility</p:attrName>
                                        </p:attrNameLst>
                                      </p:cBhvr>
                                      <p:to>
                                        <p:strVal val="visible"/>
                                      </p:to>
                                    </p:set>
                                    <p:animEffect transition="in" filter="fade">
                                      <p:cBhvr>
                                        <p:cTn id="16"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25"/>
          <p:cNvPicPr preferRelativeResize="0"/>
          <p:nvPr/>
        </p:nvPicPr>
        <p:blipFill rotWithShape="1">
          <a:blip r:embed="rId3">
            <a:alphaModFix/>
          </a:blip>
          <a:srcRect b="-293"/>
          <a:stretch/>
        </p:blipFill>
        <p:spPr>
          <a:xfrm>
            <a:off x="5908368" y="1661089"/>
            <a:ext cx="4114773" cy="4988094"/>
          </a:xfrm>
          <a:prstGeom prst="rect">
            <a:avLst/>
          </a:prstGeom>
          <a:noFill/>
          <a:ln>
            <a:noFill/>
          </a:ln>
        </p:spPr>
      </p:pic>
      <p:sp>
        <p:nvSpPr>
          <p:cNvPr id="454" name="Google Shape;454;p25"/>
          <p:cNvSpPr txBox="1"/>
          <p:nvPr/>
        </p:nvSpPr>
        <p:spPr>
          <a:xfrm>
            <a:off x="946800" y="2543906"/>
            <a:ext cx="3578295" cy="65530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id-ID" sz="2800" b="1">
                <a:solidFill>
                  <a:srgbClr val="3B3838"/>
                </a:solidFill>
                <a:latin typeface="Century Gothic"/>
                <a:ea typeface="Century Gothic"/>
                <a:cs typeface="Century Gothic"/>
                <a:sym typeface="Century Gothic"/>
              </a:rPr>
              <a:t>Earn Money!</a:t>
            </a:r>
            <a:endParaRPr sz="2800" b="1">
              <a:solidFill>
                <a:srgbClr val="3B3838"/>
              </a:solidFill>
              <a:latin typeface="Century Gothic"/>
              <a:ea typeface="Century Gothic"/>
              <a:cs typeface="Century Gothic"/>
              <a:sym typeface="Century Gothic"/>
            </a:endParaRPr>
          </a:p>
        </p:txBody>
      </p:sp>
      <p:sp>
        <p:nvSpPr>
          <p:cNvPr id="455" name="Google Shape;455;p25"/>
          <p:cNvSpPr txBox="1"/>
          <p:nvPr/>
        </p:nvSpPr>
        <p:spPr>
          <a:xfrm>
            <a:off x="896375" y="4366070"/>
            <a:ext cx="3939319" cy="669414"/>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id-ID" sz="1250">
                <a:solidFill>
                  <a:srgbClr val="767171"/>
                </a:solidFill>
                <a:latin typeface="Century Gothic"/>
                <a:ea typeface="Century Gothic"/>
                <a:cs typeface="Century Gothic"/>
                <a:sym typeface="Century Gothic"/>
              </a:rPr>
              <a:t>You can simply impress your audience and add a unique zing and appeal to your Google Slide Presentations. </a:t>
            </a:r>
            <a:endParaRPr/>
          </a:p>
        </p:txBody>
      </p:sp>
      <p:sp>
        <p:nvSpPr>
          <p:cNvPr id="456" name="Google Shape;456;p25"/>
          <p:cNvSpPr/>
          <p:nvPr/>
        </p:nvSpPr>
        <p:spPr>
          <a:xfrm>
            <a:off x="896375" y="4030865"/>
            <a:ext cx="229742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B3838"/>
                </a:solidFill>
                <a:latin typeface="Century Gothic"/>
                <a:ea typeface="Century Gothic"/>
                <a:cs typeface="Century Gothic"/>
                <a:sym typeface="Century Gothic"/>
              </a:rPr>
              <a:t>Share to #pinterest</a:t>
            </a:r>
            <a:endParaRPr sz="1200" b="1">
              <a:solidFill>
                <a:srgbClr val="3B3838"/>
              </a:solidFill>
              <a:latin typeface="Century Gothic"/>
              <a:ea typeface="Century Gothic"/>
              <a:cs typeface="Century Gothic"/>
              <a:sym typeface="Century Gothic"/>
            </a:endParaRPr>
          </a:p>
        </p:txBody>
      </p:sp>
      <p:grpSp>
        <p:nvGrpSpPr>
          <p:cNvPr id="457" name="Google Shape;457;p25"/>
          <p:cNvGrpSpPr/>
          <p:nvPr/>
        </p:nvGrpSpPr>
        <p:grpSpPr>
          <a:xfrm>
            <a:off x="880741" y="4939112"/>
            <a:ext cx="4120019" cy="317376"/>
            <a:chOff x="13840374" y="5700607"/>
            <a:chExt cx="8240038" cy="634751"/>
          </a:xfrm>
        </p:grpSpPr>
        <p:sp>
          <p:nvSpPr>
            <p:cNvPr id="458" name="Google Shape;458;p25"/>
            <p:cNvSpPr txBox="1"/>
            <p:nvPr/>
          </p:nvSpPr>
          <p:spPr>
            <a:xfrm>
              <a:off x="20542322" y="5700607"/>
              <a:ext cx="1538090" cy="634751"/>
            </a:xfrm>
            <a:prstGeom prst="rect">
              <a:avLst/>
            </a:prstGeom>
            <a:noFill/>
            <a:ln>
              <a:noFill/>
            </a:ln>
          </p:spPr>
          <p:txBody>
            <a:bodyPr spcFirstLastPara="1" wrap="square" lIns="91400" tIns="45700" rIns="91400" bIns="45700" anchor="t" anchorCtr="0">
              <a:noAutofit/>
            </a:bodyPr>
            <a:lstStyle/>
            <a:p>
              <a:pPr marL="0" marR="0" lvl="0" indent="0" algn="r" rtl="0">
                <a:lnSpc>
                  <a:spcPct val="106250"/>
                </a:lnSpc>
                <a:spcBef>
                  <a:spcPts val="0"/>
                </a:spcBef>
                <a:spcAft>
                  <a:spcPts val="0"/>
                </a:spcAft>
                <a:buNone/>
              </a:pPr>
              <a:r>
                <a:rPr lang="id-ID" sz="1600">
                  <a:solidFill>
                    <a:schemeClr val="lt1"/>
                  </a:solidFill>
                  <a:latin typeface="Century Gothic"/>
                  <a:ea typeface="Century Gothic"/>
                  <a:cs typeface="Century Gothic"/>
                  <a:sym typeface="Century Gothic"/>
                </a:rPr>
                <a:t>95%</a:t>
              </a:r>
              <a:endParaRPr/>
            </a:p>
          </p:txBody>
        </p:sp>
        <p:grpSp>
          <p:nvGrpSpPr>
            <p:cNvPr id="459" name="Google Shape;459;p25"/>
            <p:cNvGrpSpPr/>
            <p:nvPr/>
          </p:nvGrpSpPr>
          <p:grpSpPr>
            <a:xfrm>
              <a:off x="13840374" y="5945702"/>
              <a:ext cx="6856716" cy="216944"/>
              <a:chOff x="1948686" y="5692386"/>
              <a:chExt cx="9219525" cy="182881"/>
            </a:xfrm>
          </p:grpSpPr>
          <p:sp>
            <p:nvSpPr>
              <p:cNvPr id="460" name="Google Shape;460;p25"/>
              <p:cNvSpPr/>
              <p:nvPr/>
            </p:nvSpPr>
            <p:spPr>
              <a:xfrm>
                <a:off x="1948686" y="5753322"/>
                <a:ext cx="9219525" cy="64008"/>
              </a:xfrm>
              <a:prstGeom prst="rect">
                <a:avLst/>
              </a:prstGeom>
              <a:solidFill>
                <a:srgbClr val="A5A5A5">
                  <a:alpha val="70980"/>
                </a:srgbClr>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900" b="1">
                  <a:solidFill>
                    <a:schemeClr val="lt1"/>
                  </a:solidFill>
                  <a:latin typeface="Century Gothic"/>
                  <a:ea typeface="Century Gothic"/>
                  <a:cs typeface="Century Gothic"/>
                  <a:sym typeface="Century Gothic"/>
                </a:endParaRPr>
              </a:p>
            </p:txBody>
          </p:sp>
          <p:sp>
            <p:nvSpPr>
              <p:cNvPr id="461" name="Google Shape;461;p25"/>
              <p:cNvSpPr/>
              <p:nvPr/>
            </p:nvSpPr>
            <p:spPr>
              <a:xfrm>
                <a:off x="1948686" y="5745735"/>
                <a:ext cx="8575038" cy="71485"/>
              </a:xfrm>
              <a:prstGeom prst="rect">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62" name="Google Shape;462;p25"/>
              <p:cNvSpPr/>
              <p:nvPr/>
            </p:nvSpPr>
            <p:spPr>
              <a:xfrm>
                <a:off x="10408164" y="5692386"/>
                <a:ext cx="295080" cy="182881"/>
              </a:xfrm>
              <a:prstGeom prst="ellipse">
                <a:avLst/>
              </a:prstGeom>
              <a:solidFill>
                <a:schemeClr val="lt2"/>
              </a:solidFill>
              <a:ln w="25400" cap="flat" cmpd="sng">
                <a:solidFill>
                  <a:srgbClr val="7671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grpSp>
      </p:grpSp>
      <p:sp>
        <p:nvSpPr>
          <p:cNvPr id="463" name="Google Shape;463;p25"/>
          <p:cNvSpPr txBox="1"/>
          <p:nvPr/>
        </p:nvSpPr>
        <p:spPr>
          <a:xfrm>
            <a:off x="896375" y="5614207"/>
            <a:ext cx="3939319" cy="669414"/>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id-ID" sz="1250">
                <a:solidFill>
                  <a:srgbClr val="767171"/>
                </a:solidFill>
                <a:latin typeface="Century Gothic"/>
                <a:ea typeface="Century Gothic"/>
                <a:cs typeface="Century Gothic"/>
                <a:sym typeface="Century Gothic"/>
              </a:rPr>
              <a:t>You can simply impress your audience and add a unique zing and appeal to your Google Slide Presentations. </a:t>
            </a:r>
            <a:endParaRPr/>
          </a:p>
        </p:txBody>
      </p:sp>
      <p:sp>
        <p:nvSpPr>
          <p:cNvPr id="464" name="Google Shape;464;p25"/>
          <p:cNvSpPr/>
          <p:nvPr/>
        </p:nvSpPr>
        <p:spPr>
          <a:xfrm>
            <a:off x="896375" y="5279002"/>
            <a:ext cx="234872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B3838"/>
                </a:solidFill>
                <a:latin typeface="Century Gothic"/>
                <a:ea typeface="Century Gothic"/>
                <a:cs typeface="Century Gothic"/>
                <a:sym typeface="Century Gothic"/>
              </a:rPr>
              <a:t>Share to #facebook</a:t>
            </a:r>
            <a:endParaRPr sz="1200" b="1">
              <a:solidFill>
                <a:srgbClr val="3B3838"/>
              </a:solidFill>
              <a:latin typeface="Century Gothic"/>
              <a:ea typeface="Century Gothic"/>
              <a:cs typeface="Century Gothic"/>
              <a:sym typeface="Century Gothic"/>
            </a:endParaRPr>
          </a:p>
        </p:txBody>
      </p:sp>
      <p:grpSp>
        <p:nvGrpSpPr>
          <p:cNvPr id="465" name="Google Shape;465;p25"/>
          <p:cNvGrpSpPr/>
          <p:nvPr/>
        </p:nvGrpSpPr>
        <p:grpSpPr>
          <a:xfrm>
            <a:off x="880741" y="6171619"/>
            <a:ext cx="4120019" cy="317376"/>
            <a:chOff x="13840374" y="5700607"/>
            <a:chExt cx="8240038" cy="634751"/>
          </a:xfrm>
        </p:grpSpPr>
        <p:sp>
          <p:nvSpPr>
            <p:cNvPr id="466" name="Google Shape;466;p25"/>
            <p:cNvSpPr txBox="1"/>
            <p:nvPr/>
          </p:nvSpPr>
          <p:spPr>
            <a:xfrm>
              <a:off x="20542322" y="5700607"/>
              <a:ext cx="1538090" cy="634751"/>
            </a:xfrm>
            <a:prstGeom prst="rect">
              <a:avLst/>
            </a:prstGeom>
            <a:noFill/>
            <a:ln>
              <a:noFill/>
            </a:ln>
          </p:spPr>
          <p:txBody>
            <a:bodyPr spcFirstLastPara="1" wrap="square" lIns="91400" tIns="45700" rIns="91400" bIns="45700" anchor="t" anchorCtr="0">
              <a:noAutofit/>
            </a:bodyPr>
            <a:lstStyle/>
            <a:p>
              <a:pPr marL="0" marR="0" lvl="0" indent="0" algn="r" rtl="0">
                <a:lnSpc>
                  <a:spcPct val="106250"/>
                </a:lnSpc>
                <a:spcBef>
                  <a:spcPts val="0"/>
                </a:spcBef>
                <a:spcAft>
                  <a:spcPts val="0"/>
                </a:spcAft>
                <a:buNone/>
              </a:pPr>
              <a:r>
                <a:rPr lang="id-ID" sz="1600">
                  <a:solidFill>
                    <a:schemeClr val="lt1"/>
                  </a:solidFill>
                  <a:latin typeface="Century Gothic"/>
                  <a:ea typeface="Century Gothic"/>
                  <a:cs typeface="Century Gothic"/>
                  <a:sym typeface="Century Gothic"/>
                </a:rPr>
                <a:t>95%</a:t>
              </a:r>
              <a:endParaRPr/>
            </a:p>
          </p:txBody>
        </p:sp>
        <p:grpSp>
          <p:nvGrpSpPr>
            <p:cNvPr id="467" name="Google Shape;467;p25"/>
            <p:cNvGrpSpPr/>
            <p:nvPr/>
          </p:nvGrpSpPr>
          <p:grpSpPr>
            <a:xfrm>
              <a:off x="13840374" y="5945703"/>
              <a:ext cx="6856718" cy="216943"/>
              <a:chOff x="1948686" y="5692382"/>
              <a:chExt cx="9219528" cy="182880"/>
            </a:xfrm>
          </p:grpSpPr>
          <p:sp>
            <p:nvSpPr>
              <p:cNvPr id="468" name="Google Shape;468;p25"/>
              <p:cNvSpPr/>
              <p:nvPr/>
            </p:nvSpPr>
            <p:spPr>
              <a:xfrm>
                <a:off x="1948690" y="5742968"/>
                <a:ext cx="9219524" cy="64008"/>
              </a:xfrm>
              <a:prstGeom prst="rect">
                <a:avLst/>
              </a:prstGeom>
              <a:solidFill>
                <a:srgbClr val="BFBFBF">
                  <a:alpha val="43921"/>
                </a:srgbClr>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900" b="1">
                  <a:solidFill>
                    <a:schemeClr val="lt1"/>
                  </a:solidFill>
                  <a:latin typeface="Century Gothic"/>
                  <a:ea typeface="Century Gothic"/>
                  <a:cs typeface="Century Gothic"/>
                  <a:sym typeface="Century Gothic"/>
                </a:endParaRPr>
              </a:p>
            </p:txBody>
          </p:sp>
          <p:sp>
            <p:nvSpPr>
              <p:cNvPr id="469" name="Google Shape;469;p25"/>
              <p:cNvSpPr/>
              <p:nvPr/>
            </p:nvSpPr>
            <p:spPr>
              <a:xfrm>
                <a:off x="1948686" y="5745735"/>
                <a:ext cx="8575038" cy="71485"/>
              </a:xfrm>
              <a:prstGeom prst="rect">
                <a:avLst/>
              </a:prstGeom>
              <a:solidFill>
                <a:srgbClr val="767171"/>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900" b="1">
                  <a:solidFill>
                    <a:schemeClr val="lt1"/>
                  </a:solidFill>
                  <a:latin typeface="Century Gothic"/>
                  <a:ea typeface="Century Gothic"/>
                  <a:cs typeface="Century Gothic"/>
                  <a:sym typeface="Century Gothic"/>
                </a:endParaRPr>
              </a:p>
            </p:txBody>
          </p:sp>
          <p:sp>
            <p:nvSpPr>
              <p:cNvPr id="470" name="Google Shape;470;p25"/>
              <p:cNvSpPr/>
              <p:nvPr/>
            </p:nvSpPr>
            <p:spPr>
              <a:xfrm>
                <a:off x="10408163" y="5692382"/>
                <a:ext cx="295080" cy="182880"/>
              </a:xfrm>
              <a:prstGeom prst="ellipse">
                <a:avLst/>
              </a:prstGeom>
              <a:solidFill>
                <a:schemeClr val="lt2"/>
              </a:solidFill>
              <a:ln w="25400" cap="flat" cmpd="sng">
                <a:solidFill>
                  <a:srgbClr val="7671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Century Gothic"/>
                  <a:ea typeface="Century Gothic"/>
                  <a:cs typeface="Century Gothic"/>
                  <a:sym typeface="Century Gothic"/>
                </a:endParaRPr>
              </a:p>
            </p:txBody>
          </p:sp>
        </p:grpSp>
      </p:grpSp>
      <p:grpSp>
        <p:nvGrpSpPr>
          <p:cNvPr id="471" name="Google Shape;471;p25"/>
          <p:cNvGrpSpPr/>
          <p:nvPr/>
        </p:nvGrpSpPr>
        <p:grpSpPr>
          <a:xfrm>
            <a:off x="7595591" y="1661089"/>
            <a:ext cx="3700947" cy="4974007"/>
            <a:chOff x="7793627" y="1371403"/>
            <a:chExt cx="3977195" cy="5345280"/>
          </a:xfrm>
        </p:grpSpPr>
        <p:sp>
          <p:nvSpPr>
            <p:cNvPr id="472" name="Google Shape;472;p25"/>
            <p:cNvSpPr/>
            <p:nvPr/>
          </p:nvSpPr>
          <p:spPr>
            <a:xfrm rot="-5400000">
              <a:off x="7109585" y="2055446"/>
              <a:ext cx="5345280" cy="3977195"/>
            </a:xfrm>
            <a:custGeom>
              <a:avLst/>
              <a:gdLst/>
              <a:ahLst/>
              <a:cxnLst/>
              <a:rect l="l" t="t" r="r" b="b"/>
              <a:pathLst>
                <a:path w="5545143" h="4174329" extrusionOk="0">
                  <a:moveTo>
                    <a:pt x="5545143" y="649085"/>
                  </a:moveTo>
                  <a:lnTo>
                    <a:pt x="5545143" y="4174329"/>
                  </a:lnTo>
                  <a:lnTo>
                    <a:pt x="0" y="4174329"/>
                  </a:lnTo>
                  <a:lnTo>
                    <a:pt x="0" y="649085"/>
                  </a:lnTo>
                  <a:lnTo>
                    <a:pt x="4328863" y="649085"/>
                  </a:lnTo>
                  <a:lnTo>
                    <a:pt x="4705333" y="0"/>
                  </a:lnTo>
                  <a:lnTo>
                    <a:pt x="5081802" y="649085"/>
                  </a:ln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473" name="Google Shape;473;p25"/>
            <p:cNvGrpSpPr/>
            <p:nvPr/>
          </p:nvGrpSpPr>
          <p:grpSpPr>
            <a:xfrm>
              <a:off x="8525352" y="2771487"/>
              <a:ext cx="3145090" cy="3169440"/>
              <a:chOff x="8849549" y="2291124"/>
              <a:chExt cx="3145090" cy="3169440"/>
            </a:xfrm>
          </p:grpSpPr>
          <p:sp>
            <p:nvSpPr>
              <p:cNvPr id="474" name="Google Shape;474;p25"/>
              <p:cNvSpPr txBox="1"/>
              <p:nvPr/>
            </p:nvSpPr>
            <p:spPr>
              <a:xfrm>
                <a:off x="8849549" y="2291124"/>
                <a:ext cx="3145090" cy="496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400" b="1">
                    <a:solidFill>
                      <a:schemeClr val="lt1"/>
                    </a:solidFill>
                    <a:latin typeface="Century Gothic"/>
                    <a:ea typeface="Century Gothic"/>
                    <a:cs typeface="Century Gothic"/>
                    <a:sym typeface="Century Gothic"/>
                  </a:rPr>
                  <a:t>Social Media</a:t>
                </a:r>
                <a:endParaRPr sz="2400" b="1">
                  <a:solidFill>
                    <a:schemeClr val="lt1"/>
                  </a:solidFill>
                  <a:latin typeface="Century Gothic"/>
                  <a:ea typeface="Century Gothic"/>
                  <a:cs typeface="Century Gothic"/>
                  <a:sym typeface="Century Gothic"/>
                </a:endParaRPr>
              </a:p>
            </p:txBody>
          </p:sp>
          <p:sp>
            <p:nvSpPr>
              <p:cNvPr id="475" name="Google Shape;475;p25"/>
              <p:cNvSpPr/>
              <p:nvPr/>
            </p:nvSpPr>
            <p:spPr>
              <a:xfrm>
                <a:off x="9233090" y="2994773"/>
                <a:ext cx="359797" cy="396127"/>
              </a:xfrm>
              <a:custGeom>
                <a:avLst/>
                <a:gdLst/>
                <a:ahLst/>
                <a:cxnLst/>
                <a:rect l="l" t="t" r="r" b="b"/>
                <a:pathLst>
                  <a:path w="400" h="506" extrusionOk="0">
                    <a:moveTo>
                      <a:pt x="160" y="336"/>
                    </a:moveTo>
                    <a:lnTo>
                      <a:pt x="160" y="336"/>
                    </a:lnTo>
                    <a:cubicBezTo>
                      <a:pt x="150" y="408"/>
                      <a:pt x="133" y="479"/>
                      <a:pt x="89" y="505"/>
                    </a:cubicBezTo>
                    <a:cubicBezTo>
                      <a:pt x="71" y="408"/>
                      <a:pt x="106" y="327"/>
                      <a:pt x="124" y="248"/>
                    </a:cubicBezTo>
                    <a:cubicBezTo>
                      <a:pt x="97" y="195"/>
                      <a:pt x="124" y="97"/>
                      <a:pt x="186" y="124"/>
                    </a:cubicBezTo>
                    <a:cubicBezTo>
                      <a:pt x="257" y="151"/>
                      <a:pt x="124" y="301"/>
                      <a:pt x="213" y="319"/>
                    </a:cubicBezTo>
                    <a:cubicBezTo>
                      <a:pt x="310" y="336"/>
                      <a:pt x="355" y="151"/>
                      <a:pt x="293" y="97"/>
                    </a:cubicBezTo>
                    <a:cubicBezTo>
                      <a:pt x="204" y="8"/>
                      <a:pt x="36" y="89"/>
                      <a:pt x="62" y="213"/>
                    </a:cubicBezTo>
                    <a:cubicBezTo>
                      <a:pt x="62" y="248"/>
                      <a:pt x="97" y="257"/>
                      <a:pt x="71" y="301"/>
                    </a:cubicBezTo>
                    <a:cubicBezTo>
                      <a:pt x="18" y="283"/>
                      <a:pt x="0" y="239"/>
                      <a:pt x="0" y="186"/>
                    </a:cubicBezTo>
                    <a:cubicBezTo>
                      <a:pt x="9" y="89"/>
                      <a:pt x="89" y="26"/>
                      <a:pt x="168" y="17"/>
                    </a:cubicBezTo>
                    <a:cubicBezTo>
                      <a:pt x="275" y="0"/>
                      <a:pt x="372" y="53"/>
                      <a:pt x="390" y="151"/>
                    </a:cubicBezTo>
                    <a:cubicBezTo>
                      <a:pt x="399" y="257"/>
                      <a:pt x="337" y="380"/>
                      <a:pt x="231" y="372"/>
                    </a:cubicBezTo>
                    <a:cubicBezTo>
                      <a:pt x="195" y="372"/>
                      <a:pt x="186" y="354"/>
                      <a:pt x="160" y="336"/>
                    </a:cubicBezTo>
                  </a:path>
                </a:pathLst>
              </a:custGeom>
              <a:solidFill>
                <a:schemeClr val="lt1"/>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76" name="Google Shape;476;p25"/>
              <p:cNvSpPr/>
              <p:nvPr/>
            </p:nvSpPr>
            <p:spPr>
              <a:xfrm>
                <a:off x="9224459" y="4035572"/>
                <a:ext cx="385054" cy="305802"/>
              </a:xfrm>
              <a:custGeom>
                <a:avLst/>
                <a:gdLst/>
                <a:ahLst/>
                <a:cxnLst/>
                <a:rect l="l" t="t" r="r" b="b"/>
                <a:pathLst>
                  <a:path w="514" h="338" extrusionOk="0">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77" name="Google Shape;477;p25"/>
              <p:cNvSpPr/>
              <p:nvPr/>
            </p:nvSpPr>
            <p:spPr>
              <a:xfrm>
                <a:off x="9276562" y="4888803"/>
                <a:ext cx="332950" cy="453763"/>
              </a:xfrm>
              <a:custGeom>
                <a:avLst/>
                <a:gdLst/>
                <a:ahLst/>
                <a:cxnLst/>
                <a:rect l="l" t="t" r="r" b="b"/>
                <a:pathLst>
                  <a:path w="445" h="436" extrusionOk="0">
                    <a:moveTo>
                      <a:pt x="27" y="107"/>
                    </a:moveTo>
                    <a:lnTo>
                      <a:pt x="27" y="107"/>
                    </a:lnTo>
                    <a:cubicBezTo>
                      <a:pt x="27" y="142"/>
                      <a:pt x="36" y="169"/>
                      <a:pt x="62" y="186"/>
                    </a:cubicBezTo>
                    <a:cubicBezTo>
                      <a:pt x="81" y="195"/>
                      <a:pt x="107" y="204"/>
                      <a:pt x="116" y="204"/>
                    </a:cubicBezTo>
                    <a:lnTo>
                      <a:pt x="125" y="204"/>
                    </a:lnTo>
                    <a:cubicBezTo>
                      <a:pt x="125" y="204"/>
                      <a:pt x="116" y="222"/>
                      <a:pt x="134" y="248"/>
                    </a:cubicBezTo>
                    <a:lnTo>
                      <a:pt x="134" y="248"/>
                    </a:lnTo>
                    <a:cubicBezTo>
                      <a:pt x="107" y="248"/>
                      <a:pt x="0" y="257"/>
                      <a:pt x="0" y="345"/>
                    </a:cubicBezTo>
                    <a:cubicBezTo>
                      <a:pt x="0" y="435"/>
                      <a:pt x="98" y="435"/>
                      <a:pt x="116" y="435"/>
                    </a:cubicBezTo>
                    <a:lnTo>
                      <a:pt x="116" y="435"/>
                    </a:ln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lnTo>
                      <a:pt x="249" y="0"/>
                    </a:ln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78" name="Google Shape;478;p25"/>
              <p:cNvSpPr/>
              <p:nvPr/>
            </p:nvSpPr>
            <p:spPr>
              <a:xfrm>
                <a:off x="9730745" y="2861522"/>
                <a:ext cx="1732954" cy="6449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100">
                    <a:solidFill>
                      <a:schemeClr val="lt1"/>
                    </a:solidFill>
                    <a:latin typeface="Century Gothic"/>
                    <a:ea typeface="Century Gothic"/>
                    <a:cs typeface="Century Gothic"/>
                    <a:sym typeface="Century Gothic"/>
                  </a:rPr>
                  <a:t>Easy to change colors, photos and text.</a:t>
                </a:r>
                <a:endParaRPr/>
              </a:p>
            </p:txBody>
          </p:sp>
          <p:sp>
            <p:nvSpPr>
              <p:cNvPr id="479" name="Google Shape;479;p25"/>
              <p:cNvSpPr/>
              <p:nvPr/>
            </p:nvSpPr>
            <p:spPr>
              <a:xfrm>
                <a:off x="9730745" y="3888391"/>
                <a:ext cx="1732954" cy="6449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100">
                    <a:solidFill>
                      <a:schemeClr val="lt1"/>
                    </a:solidFill>
                    <a:latin typeface="Century Gothic"/>
                    <a:ea typeface="Century Gothic"/>
                    <a:cs typeface="Century Gothic"/>
                    <a:sym typeface="Century Gothic"/>
                  </a:rPr>
                  <a:t>Easy to change colors, photos and text.</a:t>
                </a:r>
                <a:endParaRPr/>
              </a:p>
            </p:txBody>
          </p:sp>
          <p:sp>
            <p:nvSpPr>
              <p:cNvPr id="480" name="Google Shape;480;p25"/>
              <p:cNvSpPr/>
              <p:nvPr/>
            </p:nvSpPr>
            <p:spPr>
              <a:xfrm>
                <a:off x="9790842" y="4815602"/>
                <a:ext cx="1732954" cy="6449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100">
                    <a:solidFill>
                      <a:schemeClr val="lt1"/>
                    </a:solidFill>
                    <a:latin typeface="Century Gothic"/>
                    <a:ea typeface="Century Gothic"/>
                    <a:cs typeface="Century Gothic"/>
                    <a:sym typeface="Century Gothic"/>
                  </a:rPr>
                  <a:t>Easy to change colors, photos and text.</a:t>
                </a:r>
                <a:endParaRPr/>
              </a:p>
            </p:txBody>
          </p:sp>
        </p:grpSp>
      </p:grpSp>
      <p:grpSp>
        <p:nvGrpSpPr>
          <p:cNvPr id="481" name="Google Shape;481;p25"/>
          <p:cNvGrpSpPr/>
          <p:nvPr/>
        </p:nvGrpSpPr>
        <p:grpSpPr>
          <a:xfrm>
            <a:off x="3048000" y="255529"/>
            <a:ext cx="6096000" cy="688162"/>
            <a:chOff x="3103755" y="255529"/>
            <a:chExt cx="6096000" cy="688162"/>
          </a:xfrm>
        </p:grpSpPr>
        <p:sp>
          <p:nvSpPr>
            <p:cNvPr id="482" name="Google Shape;482;p25"/>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Money</a:t>
              </a:r>
              <a:endParaRPr sz="2133">
                <a:solidFill>
                  <a:srgbClr val="3A3838"/>
                </a:solidFill>
                <a:latin typeface="Century Gothic"/>
                <a:ea typeface="Century Gothic"/>
                <a:cs typeface="Century Gothic"/>
                <a:sym typeface="Century Gothic"/>
              </a:endParaRPr>
            </a:p>
          </p:txBody>
        </p:sp>
        <p:grpSp>
          <p:nvGrpSpPr>
            <p:cNvPr id="483" name="Google Shape;483;p25"/>
            <p:cNvGrpSpPr/>
            <p:nvPr/>
          </p:nvGrpSpPr>
          <p:grpSpPr>
            <a:xfrm>
              <a:off x="5964124" y="850567"/>
              <a:ext cx="426498" cy="93124"/>
              <a:chOff x="5851936" y="762206"/>
              <a:chExt cx="426498" cy="93124"/>
            </a:xfrm>
          </p:grpSpPr>
          <p:sp>
            <p:nvSpPr>
              <p:cNvPr id="484" name="Google Shape;484;p25"/>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85" name="Google Shape;485;p25"/>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86" name="Google Shape;486;p25"/>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487" name="Google Shape;487;p25"/>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4"/>
                                        </p:tgtEl>
                                        <p:attrNameLst>
                                          <p:attrName>style.visibility</p:attrName>
                                        </p:attrNameLst>
                                      </p:cBhvr>
                                      <p:to>
                                        <p:strVal val="visible"/>
                                      </p:to>
                                    </p:set>
                                    <p:animEffect transition="in" filter="fade">
                                      <p:cBhvr>
                                        <p:cTn id="7" dur="1000"/>
                                        <p:tgtEl>
                                          <p:spTgt spid="45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56"/>
                                        </p:tgtEl>
                                        <p:attrNameLst>
                                          <p:attrName>style.visibility</p:attrName>
                                        </p:attrNameLst>
                                      </p:cBhvr>
                                      <p:to>
                                        <p:strVal val="visible"/>
                                      </p:to>
                                    </p:set>
                                    <p:animEffect transition="in" filter="fade">
                                      <p:cBhvr>
                                        <p:cTn id="11" dur="500"/>
                                        <p:tgtEl>
                                          <p:spTgt spid="45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55"/>
                                        </p:tgtEl>
                                        <p:attrNameLst>
                                          <p:attrName>style.visibility</p:attrName>
                                        </p:attrNameLst>
                                      </p:cBhvr>
                                      <p:to>
                                        <p:strVal val="visible"/>
                                      </p:to>
                                    </p:set>
                                    <p:animEffect transition="in" filter="fade">
                                      <p:cBhvr>
                                        <p:cTn id="15" dur="500"/>
                                        <p:tgtEl>
                                          <p:spTgt spid="45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457"/>
                                        </p:tgtEl>
                                        <p:attrNameLst>
                                          <p:attrName>style.visibility</p:attrName>
                                        </p:attrNameLst>
                                      </p:cBhvr>
                                      <p:to>
                                        <p:strVal val="visible"/>
                                      </p:to>
                                    </p:set>
                                    <p:animEffect transition="in" filter="fade">
                                      <p:cBhvr>
                                        <p:cTn id="19" dur="500"/>
                                        <p:tgtEl>
                                          <p:spTgt spid="457"/>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464"/>
                                        </p:tgtEl>
                                        <p:attrNameLst>
                                          <p:attrName>style.visibility</p:attrName>
                                        </p:attrNameLst>
                                      </p:cBhvr>
                                      <p:to>
                                        <p:strVal val="visible"/>
                                      </p:to>
                                    </p:set>
                                    <p:animEffect transition="in" filter="fade">
                                      <p:cBhvr>
                                        <p:cTn id="23" dur="500"/>
                                        <p:tgtEl>
                                          <p:spTgt spid="464"/>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463"/>
                                        </p:tgtEl>
                                        <p:attrNameLst>
                                          <p:attrName>style.visibility</p:attrName>
                                        </p:attrNameLst>
                                      </p:cBhvr>
                                      <p:to>
                                        <p:strVal val="visible"/>
                                      </p:to>
                                    </p:set>
                                    <p:animEffect transition="in" filter="fade">
                                      <p:cBhvr>
                                        <p:cTn id="27" dur="500"/>
                                        <p:tgtEl>
                                          <p:spTgt spid="463"/>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465"/>
                                        </p:tgtEl>
                                        <p:attrNameLst>
                                          <p:attrName>style.visibility</p:attrName>
                                        </p:attrNameLst>
                                      </p:cBhvr>
                                      <p:to>
                                        <p:strVal val="visible"/>
                                      </p:to>
                                    </p:set>
                                    <p:animEffect transition="in" filter="fade">
                                      <p:cBhvr>
                                        <p:cTn id="31" dur="500"/>
                                        <p:tgtEl>
                                          <p:spTgt spid="465"/>
                                        </p:tgtEl>
                                      </p:cBhvr>
                                    </p:animEffect>
                                  </p:childTnLst>
                                </p:cTn>
                              </p:par>
                            </p:childTnLst>
                          </p:cTn>
                        </p:par>
                        <p:par>
                          <p:cTn id="32" fill="hold">
                            <p:stCondLst>
                              <p:cond delay="4000"/>
                            </p:stCondLst>
                            <p:childTnLst>
                              <p:par>
                                <p:cTn id="33" presetID="23" presetClass="entr" presetSubtype="16" fill="hold" nodeType="afterEffect">
                                  <p:stCondLst>
                                    <p:cond delay="0"/>
                                  </p:stCondLst>
                                  <p:childTnLst>
                                    <p:set>
                                      <p:cBhvr>
                                        <p:cTn id="34" dur="1" fill="hold">
                                          <p:stCondLst>
                                            <p:cond delay="0"/>
                                          </p:stCondLst>
                                        </p:cTn>
                                        <p:tgtEl>
                                          <p:spTgt spid="453"/>
                                        </p:tgtEl>
                                        <p:attrNameLst>
                                          <p:attrName>style.visibility</p:attrName>
                                        </p:attrNameLst>
                                      </p:cBhvr>
                                      <p:to>
                                        <p:strVal val="visible"/>
                                      </p:to>
                                    </p:set>
                                    <p:anim calcmode="lin" valueType="num">
                                      <p:cBhvr additive="base">
                                        <p:cTn id="35" dur="500"/>
                                        <p:tgtEl>
                                          <p:spTgt spid="453"/>
                                        </p:tgtEl>
                                        <p:attrNameLst>
                                          <p:attrName>ppt_w</p:attrName>
                                        </p:attrNameLst>
                                      </p:cBhvr>
                                      <p:tavLst>
                                        <p:tav tm="0">
                                          <p:val>
                                            <p:strVal val="0"/>
                                          </p:val>
                                        </p:tav>
                                        <p:tav tm="100000">
                                          <p:val>
                                            <p:strVal val="#ppt_w"/>
                                          </p:val>
                                        </p:tav>
                                      </p:tavLst>
                                    </p:anim>
                                    <p:anim calcmode="lin" valueType="num">
                                      <p:cBhvr additive="base">
                                        <p:cTn id="36" dur="500"/>
                                        <p:tgtEl>
                                          <p:spTgt spid="453"/>
                                        </p:tgtEl>
                                        <p:attrNameLst>
                                          <p:attrName>ppt_h</p:attrName>
                                        </p:attrNameLst>
                                      </p:cBhvr>
                                      <p:tavLst>
                                        <p:tav tm="0">
                                          <p:val>
                                            <p:strVal val="0"/>
                                          </p:val>
                                        </p:tav>
                                        <p:tav tm="100000">
                                          <p:val>
                                            <p:strVal val="#ppt_h"/>
                                          </p:val>
                                        </p:tav>
                                      </p:tavLst>
                                    </p:anim>
                                  </p:childTnLst>
                                </p:cTn>
                              </p:par>
                            </p:childTnLst>
                          </p:cTn>
                        </p:par>
                        <p:par>
                          <p:cTn id="37" fill="hold">
                            <p:stCondLst>
                              <p:cond delay="4500"/>
                            </p:stCondLst>
                            <p:childTnLst>
                              <p:par>
                                <p:cTn id="38" presetID="2" presetClass="entr" presetSubtype="2" fill="hold" nodeType="afterEffect">
                                  <p:stCondLst>
                                    <p:cond delay="0"/>
                                  </p:stCondLst>
                                  <p:childTnLst>
                                    <p:set>
                                      <p:cBhvr>
                                        <p:cTn id="39" dur="1" fill="hold">
                                          <p:stCondLst>
                                            <p:cond delay="0"/>
                                          </p:stCondLst>
                                        </p:cTn>
                                        <p:tgtEl>
                                          <p:spTgt spid="471"/>
                                        </p:tgtEl>
                                        <p:attrNameLst>
                                          <p:attrName>style.visibility</p:attrName>
                                        </p:attrNameLst>
                                      </p:cBhvr>
                                      <p:to>
                                        <p:strVal val="visible"/>
                                      </p:to>
                                    </p:set>
                                    <p:anim calcmode="lin" valueType="num">
                                      <p:cBhvr additive="base">
                                        <p:cTn id="40" dur="225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548" name="Google Shape;548;p26"/>
          <p:cNvGrpSpPr/>
          <p:nvPr/>
        </p:nvGrpSpPr>
        <p:grpSpPr>
          <a:xfrm>
            <a:off x="3048000" y="255529"/>
            <a:ext cx="6096000" cy="688162"/>
            <a:chOff x="3103755" y="255529"/>
            <a:chExt cx="6096000" cy="688162"/>
          </a:xfrm>
        </p:grpSpPr>
        <p:sp>
          <p:nvSpPr>
            <p:cNvPr id="549" name="Google Shape;549;p26"/>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Money</a:t>
              </a:r>
              <a:endParaRPr sz="2133">
                <a:solidFill>
                  <a:srgbClr val="3A3838"/>
                </a:solidFill>
                <a:latin typeface="Century Gothic"/>
                <a:ea typeface="Century Gothic"/>
                <a:cs typeface="Century Gothic"/>
                <a:sym typeface="Century Gothic"/>
              </a:endParaRPr>
            </a:p>
          </p:txBody>
        </p:sp>
        <p:grpSp>
          <p:nvGrpSpPr>
            <p:cNvPr id="550" name="Google Shape;550;p26"/>
            <p:cNvGrpSpPr/>
            <p:nvPr/>
          </p:nvGrpSpPr>
          <p:grpSpPr>
            <a:xfrm>
              <a:off x="5964124" y="850567"/>
              <a:ext cx="426498" cy="93124"/>
              <a:chOff x="5851936" y="762206"/>
              <a:chExt cx="426498" cy="93124"/>
            </a:xfrm>
          </p:grpSpPr>
          <p:sp>
            <p:nvSpPr>
              <p:cNvPr id="551" name="Google Shape;551;p26"/>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52" name="Google Shape;552;p26"/>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53" name="Google Shape;553;p26"/>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554" name="Google Shape;554;p26"/>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
        <p:nvSpPr>
          <p:cNvPr id="2" name="CuadroTexto 1">
            <a:extLst>
              <a:ext uri="{FF2B5EF4-FFF2-40B4-BE49-F238E27FC236}">
                <a16:creationId xmlns:a16="http://schemas.microsoft.com/office/drawing/2014/main" id="{52D4EB1F-1E29-9744-9F4D-5034EF0BC8F3}"/>
              </a:ext>
            </a:extLst>
          </p:cNvPr>
          <p:cNvSpPr txBox="1"/>
          <p:nvPr/>
        </p:nvSpPr>
        <p:spPr>
          <a:xfrm>
            <a:off x="118121" y="1798598"/>
            <a:ext cx="11955758" cy="4324261"/>
          </a:xfrm>
          <a:prstGeom prst="rect">
            <a:avLst/>
          </a:prstGeom>
          <a:noFill/>
        </p:spPr>
        <p:txBody>
          <a:bodyPr wrap="square">
            <a:spAutoFit/>
          </a:bodyPr>
          <a:lstStyle/>
          <a:p>
            <a:r>
              <a:rPr lang="es-ES_tradnl" sz="1100" dirty="0"/>
              <a:t>El mercado inmobiliario en Valencia ha sido objeto de atención constante debido a sus fluctuaciones y su impacto en la economía local. En 2024, la situación no es diferente, y los precios de la vivienda continúan siendo un tema crucial. Este artículo explorará la dinámica actual del mercado inmobiliario en Valencia, centrándose en los factores que influyen en los precios de la vivienda durante este año.</a:t>
            </a:r>
          </a:p>
          <a:p>
            <a:r>
              <a:rPr lang="es-ES_tradnl" sz="1100" dirty="0"/>
              <a:t>Tendencias Actuales:</a:t>
            </a:r>
          </a:p>
          <a:p>
            <a:r>
              <a:rPr lang="es-ES_tradnl" sz="1100" dirty="0"/>
              <a:t>A lo largo del 2024, se observa una tendencia al alza en los precios de la vivienda en Valencia. Esta dinámica puede atribuirse a diversos factores, como el crecimiento económico sostenido, la demanda constante de propiedades y la escasez de oferta en ciertas áreas.</a:t>
            </a:r>
          </a:p>
          <a:p>
            <a:r>
              <a:rPr lang="es-ES_tradnl" sz="1100" dirty="0"/>
              <a:t>Crecimiento Económico:</a:t>
            </a:r>
          </a:p>
          <a:p>
            <a:r>
              <a:rPr lang="es-ES_tradnl" sz="1100" dirty="0"/>
              <a:t>El crecimiento económico en Valencia ha sido un catalizador importante para el aumento de los precios de la vivienda. Con una economía sólida y la generación de empleo, la ciudad atrae a nuevos residentes y a inversores, aumentando así la demanda de viviendas.</a:t>
            </a:r>
          </a:p>
          <a:p>
            <a:r>
              <a:rPr lang="es-ES_tradnl" sz="1100" dirty="0"/>
              <a:t>Demanda Sostenida:</a:t>
            </a:r>
          </a:p>
          <a:p>
            <a:r>
              <a:rPr lang="es-ES_tradnl" sz="1100" dirty="0"/>
              <a:t>La demanda constante de viviendas en Valencia se ha mantenido a lo largo de los años. Factores como la calidad de vida, el clima agradable y las infraestructuras en desarrollo continúan atrayendo a personas de diversas partes del país y del extranjero. Esta demanda persistente ejerce presión sobre la oferta, contribuyendo al aumento de los precios.</a:t>
            </a:r>
          </a:p>
          <a:p>
            <a:r>
              <a:rPr lang="es-ES_tradnl" sz="1100" dirty="0"/>
              <a:t>Escasez de Oferta en Zonas Claves:</a:t>
            </a:r>
          </a:p>
          <a:p>
            <a:r>
              <a:rPr lang="es-ES_tradnl" sz="1100" dirty="0"/>
              <a:t>A pesar del crecimiento de la construcción, hay una escasez de oferta en áreas clave de Valencia. Los desarrollos urbanos en ciertos distritos no han sido suficientes para cubrir la creciente demanda, lo que lleva a una competencia intensa por las propiedades disponibles y, en consecuencia, a un aumento en los precios.</a:t>
            </a:r>
          </a:p>
          <a:p>
            <a:r>
              <a:rPr lang="es-ES_tradnl" sz="1100" dirty="0"/>
              <a:t>Factores Externos:</a:t>
            </a:r>
          </a:p>
          <a:p>
            <a:r>
              <a:rPr lang="es-ES_tradnl" sz="1100" dirty="0"/>
              <a:t>Además de los factores locales, eventos a nivel nacional e internacional también pueden afectar los precios de la vivienda en Valencia. Cambios en las tasas de interés, políticas gubernamentales y eventos económicos globales pueden tener repercusiones en el mercado inmobiliario local.</a:t>
            </a:r>
          </a:p>
          <a:p>
            <a:r>
              <a:rPr lang="es-ES_tradnl" sz="1100" dirty="0"/>
              <a:t>Perspectivas Futuras:</a:t>
            </a:r>
          </a:p>
          <a:p>
            <a:r>
              <a:rPr lang="es-ES_tradnl" sz="1100" dirty="0"/>
              <a:t>Las perspectivas futuras para el mercado inmobiliario en Valencia en 2024 son mixtas. Se espera que la demanda continúe siendo fuerte, impulsada por la inversión extranjera y la atracción turística. Sin embargo, la capacidad de la oferta para mantenerse al día con esta demanda determinará la estabilidad a largo plazo de los precios de la vivienda.</a:t>
            </a:r>
          </a:p>
          <a:p>
            <a:r>
              <a:rPr lang="es-ES_tradnl" sz="1100" dirty="0"/>
              <a:t>Conclusiones:</a:t>
            </a:r>
          </a:p>
          <a:p>
            <a:r>
              <a:rPr lang="es-ES_tradnl" sz="1100" dirty="0"/>
              <a:t>En resumen, el mercado inmobiliario en Valencia en 2024 presenta una dinámica caracterizada por el crecimiento económico, la demanda persistente y la escasez de oferta en áreas clave. Estos factores combinados contribuyen al aumento de los precios de la vivienda. Sin embargo, la atención a eventos externos y la capacidad de la oferta para satisfacer la demanda son elementos cruciales para comprender la dirección futura del mercado inmobiliario valenciano.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493" name="Google Shape;493;p26"/>
          <p:cNvGrpSpPr/>
          <p:nvPr/>
        </p:nvGrpSpPr>
        <p:grpSpPr>
          <a:xfrm>
            <a:off x="7086440" y="2457673"/>
            <a:ext cx="4053230" cy="3300721"/>
            <a:chOff x="4517221" y="2682505"/>
            <a:chExt cx="7028976" cy="5802508"/>
          </a:xfrm>
        </p:grpSpPr>
        <p:sp>
          <p:nvSpPr>
            <p:cNvPr id="494" name="Google Shape;494;p26"/>
            <p:cNvSpPr/>
            <p:nvPr/>
          </p:nvSpPr>
          <p:spPr>
            <a:xfrm>
              <a:off x="4607493" y="2795680"/>
              <a:ext cx="6938704" cy="5689333"/>
            </a:xfrm>
            <a:custGeom>
              <a:avLst/>
              <a:gdLst/>
              <a:ahLst/>
              <a:cxnLst/>
              <a:rect l="l" t="t" r="r" b="b"/>
              <a:pathLst>
                <a:path w="1847" h="1514" extrusionOk="0">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38562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95" name="Google Shape;495;p26"/>
            <p:cNvSpPr/>
            <p:nvPr/>
          </p:nvSpPr>
          <p:spPr>
            <a:xfrm>
              <a:off x="4517221" y="2682505"/>
              <a:ext cx="6938705" cy="5689333"/>
            </a:xfrm>
            <a:custGeom>
              <a:avLst/>
              <a:gdLst/>
              <a:ahLst/>
              <a:cxnLst/>
              <a:rect l="l" t="t" r="r" b="b"/>
              <a:pathLst>
                <a:path w="1847" h="1514" extrusionOk="0">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6" name="Google Shape;496;p26"/>
            <p:cNvSpPr/>
            <p:nvPr/>
          </p:nvSpPr>
          <p:spPr>
            <a:xfrm>
              <a:off x="5175136" y="3222379"/>
              <a:ext cx="5624405" cy="4611113"/>
            </a:xfrm>
            <a:custGeom>
              <a:avLst/>
              <a:gdLst/>
              <a:ahLst/>
              <a:cxnLst/>
              <a:rect l="l" t="t" r="r" b="b"/>
              <a:pathLst>
                <a:path w="1497" h="1227" extrusionOk="0">
                  <a:moveTo>
                    <a:pt x="1406" y="613"/>
                  </a:moveTo>
                  <a:cubicBezTo>
                    <a:pt x="1315" y="952"/>
                    <a:pt x="947" y="1227"/>
                    <a:pt x="584" y="1227"/>
                  </a:cubicBezTo>
                  <a:cubicBezTo>
                    <a:pt x="221" y="1227"/>
                    <a:pt x="0" y="952"/>
                    <a:pt x="91" y="613"/>
                  </a:cubicBezTo>
                  <a:cubicBezTo>
                    <a:pt x="182" y="274"/>
                    <a:pt x="550" y="0"/>
                    <a:pt x="913" y="0"/>
                  </a:cubicBezTo>
                  <a:cubicBezTo>
                    <a:pt x="1276" y="0"/>
                    <a:pt x="1497" y="274"/>
                    <a:pt x="1406" y="613"/>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7" name="Google Shape;497;p26"/>
            <p:cNvSpPr/>
            <p:nvPr/>
          </p:nvSpPr>
          <p:spPr>
            <a:xfrm>
              <a:off x="5542344" y="3523670"/>
              <a:ext cx="4888459" cy="4005473"/>
            </a:xfrm>
            <a:custGeom>
              <a:avLst/>
              <a:gdLst/>
              <a:ahLst/>
              <a:cxnLst/>
              <a:rect l="l" t="t" r="r" b="b"/>
              <a:pathLst>
                <a:path w="1301" h="1066" extrusionOk="0">
                  <a:moveTo>
                    <a:pt x="1222" y="533"/>
                  </a:moveTo>
                  <a:cubicBezTo>
                    <a:pt x="1143" y="828"/>
                    <a:pt x="823" y="1066"/>
                    <a:pt x="508" y="1066"/>
                  </a:cubicBezTo>
                  <a:cubicBezTo>
                    <a:pt x="192" y="1066"/>
                    <a:pt x="0" y="828"/>
                    <a:pt x="79" y="533"/>
                  </a:cubicBezTo>
                  <a:cubicBezTo>
                    <a:pt x="158" y="239"/>
                    <a:pt x="478" y="0"/>
                    <a:pt x="793" y="0"/>
                  </a:cubicBezTo>
                  <a:cubicBezTo>
                    <a:pt x="1109" y="0"/>
                    <a:pt x="1301" y="239"/>
                    <a:pt x="1222" y="533"/>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8" name="Google Shape;498;p26"/>
            <p:cNvSpPr/>
            <p:nvPr/>
          </p:nvSpPr>
          <p:spPr>
            <a:xfrm>
              <a:off x="6048785" y="3933546"/>
              <a:ext cx="3874046" cy="3185720"/>
            </a:xfrm>
            <a:custGeom>
              <a:avLst/>
              <a:gdLst/>
              <a:ahLst/>
              <a:cxnLst/>
              <a:rect l="l" t="t" r="r" b="b"/>
              <a:pathLst>
                <a:path w="1031" h="848" extrusionOk="0">
                  <a:moveTo>
                    <a:pt x="968" y="424"/>
                  </a:moveTo>
                  <a:cubicBezTo>
                    <a:pt x="905" y="658"/>
                    <a:pt x="652" y="848"/>
                    <a:pt x="402" y="848"/>
                  </a:cubicBezTo>
                  <a:cubicBezTo>
                    <a:pt x="152" y="848"/>
                    <a:pt x="0" y="658"/>
                    <a:pt x="63" y="424"/>
                  </a:cubicBezTo>
                  <a:cubicBezTo>
                    <a:pt x="126" y="190"/>
                    <a:pt x="379" y="0"/>
                    <a:pt x="629" y="0"/>
                  </a:cubicBezTo>
                  <a:cubicBezTo>
                    <a:pt x="879" y="0"/>
                    <a:pt x="1031" y="190"/>
                    <a:pt x="968" y="424"/>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9" name="Google Shape;499;p26"/>
            <p:cNvSpPr/>
            <p:nvPr/>
          </p:nvSpPr>
          <p:spPr>
            <a:xfrm>
              <a:off x="6466671" y="4268417"/>
              <a:ext cx="3040063" cy="2517775"/>
            </a:xfrm>
            <a:custGeom>
              <a:avLst/>
              <a:gdLst/>
              <a:ahLst/>
              <a:cxnLst/>
              <a:rect l="l" t="t" r="r" b="b"/>
              <a:pathLst>
                <a:path w="809" h="670" extrusionOk="0">
                  <a:moveTo>
                    <a:pt x="759" y="335"/>
                  </a:moveTo>
                  <a:cubicBezTo>
                    <a:pt x="710" y="520"/>
                    <a:pt x="511" y="670"/>
                    <a:pt x="315" y="670"/>
                  </a:cubicBezTo>
                  <a:cubicBezTo>
                    <a:pt x="119" y="670"/>
                    <a:pt x="0" y="520"/>
                    <a:pt x="50" y="335"/>
                  </a:cubicBezTo>
                  <a:cubicBezTo>
                    <a:pt x="99" y="150"/>
                    <a:pt x="298" y="0"/>
                    <a:pt x="494" y="0"/>
                  </a:cubicBezTo>
                  <a:cubicBezTo>
                    <a:pt x="690" y="0"/>
                    <a:pt x="809" y="150"/>
                    <a:pt x="759" y="335"/>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00" name="Google Shape;500;p26"/>
            <p:cNvSpPr/>
            <p:nvPr/>
          </p:nvSpPr>
          <p:spPr>
            <a:xfrm>
              <a:off x="6876533" y="4595772"/>
              <a:ext cx="2220080" cy="1862798"/>
            </a:xfrm>
            <a:custGeom>
              <a:avLst/>
              <a:gdLst/>
              <a:ahLst/>
              <a:cxnLst/>
              <a:rect l="l" t="t" r="r" b="b"/>
              <a:pathLst>
                <a:path w="591" h="496" extrusionOk="0">
                  <a:moveTo>
                    <a:pt x="555" y="248"/>
                  </a:moveTo>
                  <a:cubicBezTo>
                    <a:pt x="518" y="385"/>
                    <a:pt x="372" y="496"/>
                    <a:pt x="229" y="496"/>
                  </a:cubicBezTo>
                  <a:cubicBezTo>
                    <a:pt x="86" y="496"/>
                    <a:pt x="0" y="385"/>
                    <a:pt x="36" y="248"/>
                  </a:cubicBezTo>
                  <a:cubicBezTo>
                    <a:pt x="73" y="111"/>
                    <a:pt x="219" y="0"/>
                    <a:pt x="362" y="0"/>
                  </a:cubicBezTo>
                  <a:cubicBezTo>
                    <a:pt x="505" y="0"/>
                    <a:pt x="591" y="111"/>
                    <a:pt x="555" y="248"/>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01" name="Google Shape;501;p26"/>
            <p:cNvSpPr/>
            <p:nvPr/>
          </p:nvSpPr>
          <p:spPr>
            <a:xfrm>
              <a:off x="7454096" y="5090742"/>
              <a:ext cx="1068388" cy="876300"/>
            </a:xfrm>
            <a:custGeom>
              <a:avLst/>
              <a:gdLst/>
              <a:ahLst/>
              <a:cxnLst/>
              <a:rect l="l" t="t" r="r" b="b"/>
              <a:pathLst>
                <a:path w="284" h="233" extrusionOk="0">
                  <a:moveTo>
                    <a:pt x="266" y="116"/>
                  </a:moveTo>
                  <a:cubicBezTo>
                    <a:pt x="249" y="180"/>
                    <a:pt x="179" y="233"/>
                    <a:pt x="110" y="233"/>
                  </a:cubicBezTo>
                  <a:cubicBezTo>
                    <a:pt x="41" y="233"/>
                    <a:pt x="0" y="180"/>
                    <a:pt x="17" y="116"/>
                  </a:cubicBezTo>
                  <a:cubicBezTo>
                    <a:pt x="34" y="52"/>
                    <a:pt x="104" y="0"/>
                    <a:pt x="173" y="0"/>
                  </a:cubicBezTo>
                  <a:cubicBezTo>
                    <a:pt x="242" y="0"/>
                    <a:pt x="284" y="52"/>
                    <a:pt x="266" y="116"/>
                  </a:cubicBezTo>
                  <a:close/>
                </a:path>
              </a:pathLst>
            </a:custGeom>
            <a:solidFill>
              <a:srgbClr val="EEEEEF"/>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grpSp>
        <p:nvGrpSpPr>
          <p:cNvPr id="502" name="Google Shape;502;p26"/>
          <p:cNvGrpSpPr/>
          <p:nvPr/>
        </p:nvGrpSpPr>
        <p:grpSpPr>
          <a:xfrm>
            <a:off x="6848209" y="2094628"/>
            <a:ext cx="2175548" cy="1959208"/>
            <a:chOff x="6076950" y="2566001"/>
            <a:chExt cx="3076576" cy="3133124"/>
          </a:xfrm>
        </p:grpSpPr>
        <p:sp>
          <p:nvSpPr>
            <p:cNvPr id="503" name="Google Shape;503;p26"/>
            <p:cNvSpPr/>
            <p:nvPr/>
          </p:nvSpPr>
          <p:spPr>
            <a:xfrm>
              <a:off x="8840788" y="5375275"/>
              <a:ext cx="312738" cy="323850"/>
            </a:xfrm>
            <a:custGeom>
              <a:avLst/>
              <a:gdLst/>
              <a:ahLst/>
              <a:cxnLst/>
              <a:rect l="l" t="t" r="r" b="b"/>
              <a:pathLst>
                <a:path w="83" h="86" extrusionOk="0">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4" name="Google Shape;504;p26"/>
            <p:cNvSpPr/>
            <p:nvPr/>
          </p:nvSpPr>
          <p:spPr>
            <a:xfrm>
              <a:off x="8129589" y="4606925"/>
              <a:ext cx="782638" cy="903287"/>
            </a:xfrm>
            <a:custGeom>
              <a:avLst/>
              <a:gdLst/>
              <a:ahLst/>
              <a:cxnLst/>
              <a:rect l="l" t="t" r="r" b="b"/>
              <a:pathLst>
                <a:path w="208" h="240" extrusionOk="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5" name="Google Shape;505;p26"/>
            <p:cNvSpPr/>
            <p:nvPr/>
          </p:nvSpPr>
          <p:spPr>
            <a:xfrm>
              <a:off x="8113713" y="4592638"/>
              <a:ext cx="219075" cy="349250"/>
            </a:xfrm>
            <a:custGeom>
              <a:avLst/>
              <a:gdLst/>
              <a:ahLst/>
              <a:cxnLst/>
              <a:rect l="l" t="t" r="r" b="b"/>
              <a:pathLst>
                <a:path w="58" h="93" extrusionOk="0">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6" name="Google Shape;506;p26"/>
            <p:cNvSpPr/>
            <p:nvPr/>
          </p:nvSpPr>
          <p:spPr>
            <a:xfrm>
              <a:off x="6076950" y="3233738"/>
              <a:ext cx="754063" cy="647700"/>
            </a:xfrm>
            <a:custGeom>
              <a:avLst/>
              <a:gdLst/>
              <a:ahLst/>
              <a:cxnLst/>
              <a:rect l="l" t="t" r="r" b="b"/>
              <a:pathLst>
                <a:path w="200" h="172" extrusionOk="0">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7" name="Google Shape;507;p26"/>
            <p:cNvSpPr/>
            <p:nvPr/>
          </p:nvSpPr>
          <p:spPr>
            <a:xfrm>
              <a:off x="6634163" y="2638425"/>
              <a:ext cx="279400" cy="730250"/>
            </a:xfrm>
            <a:custGeom>
              <a:avLst/>
              <a:gdLst/>
              <a:ahLst/>
              <a:cxnLst/>
              <a:rect l="l" t="t" r="r" b="b"/>
              <a:pathLst>
                <a:path w="74" h="194" extrusionOk="0">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8" name="Google Shape;508;p26"/>
            <p:cNvSpPr/>
            <p:nvPr/>
          </p:nvSpPr>
          <p:spPr>
            <a:xfrm>
              <a:off x="6291263" y="3296039"/>
              <a:ext cx="803275" cy="974725"/>
            </a:xfrm>
            <a:custGeom>
              <a:avLst/>
              <a:gdLst/>
              <a:ahLst/>
              <a:cxnLst/>
              <a:rect l="l" t="t" r="r" b="b"/>
              <a:pathLst>
                <a:path w="213" h="259" extrusionOk="0">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9" name="Google Shape;509;p26"/>
            <p:cNvSpPr/>
            <p:nvPr/>
          </p:nvSpPr>
          <p:spPr>
            <a:xfrm>
              <a:off x="6692301" y="2566001"/>
              <a:ext cx="763588" cy="1065212"/>
            </a:xfrm>
            <a:custGeom>
              <a:avLst/>
              <a:gdLst/>
              <a:ahLst/>
              <a:cxnLst/>
              <a:rect l="l" t="t" r="r" b="b"/>
              <a:pathLst>
                <a:path w="203" h="283" extrusionOk="0">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0" name="Google Shape;510;p26"/>
            <p:cNvSpPr/>
            <p:nvPr/>
          </p:nvSpPr>
          <p:spPr>
            <a:xfrm>
              <a:off x="6826250" y="3368675"/>
              <a:ext cx="1438275" cy="1476375"/>
            </a:xfrm>
            <a:custGeom>
              <a:avLst/>
              <a:gdLst/>
              <a:ahLst/>
              <a:cxnLst/>
              <a:rect l="l" t="t" r="r" b="b"/>
              <a:pathLst>
                <a:path w="382" h="392" extrusionOk="0">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11" name="Google Shape;511;p26"/>
          <p:cNvGrpSpPr/>
          <p:nvPr/>
        </p:nvGrpSpPr>
        <p:grpSpPr>
          <a:xfrm>
            <a:off x="742429" y="1983053"/>
            <a:ext cx="764860" cy="765060"/>
            <a:chOff x="6120388" y="2293624"/>
            <a:chExt cx="764860" cy="765060"/>
          </a:xfrm>
        </p:grpSpPr>
        <p:sp>
          <p:nvSpPr>
            <p:cNvPr id="512" name="Google Shape;512;p26"/>
            <p:cNvSpPr/>
            <p:nvPr/>
          </p:nvSpPr>
          <p:spPr>
            <a:xfrm>
              <a:off x="6120388" y="2293624"/>
              <a:ext cx="764860" cy="765060"/>
            </a:xfrm>
            <a:prstGeom prst="ellipse">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13" name="Google Shape;513;p26"/>
            <p:cNvSpPr/>
            <p:nvPr/>
          </p:nvSpPr>
          <p:spPr>
            <a:xfrm>
              <a:off x="6344584" y="2486093"/>
              <a:ext cx="289573" cy="386534"/>
            </a:xfrm>
            <a:custGeom>
              <a:avLst/>
              <a:gdLst/>
              <a:ahLst/>
              <a:cxnLst/>
              <a:rect l="l" t="t" r="r" b="b"/>
              <a:pathLst>
                <a:path w="192" h="256" extrusionOk="0">
                  <a:moveTo>
                    <a:pt x="40" y="256"/>
                  </a:moveTo>
                  <a:cubicBezTo>
                    <a:pt x="62" y="256"/>
                    <a:pt x="80" y="238"/>
                    <a:pt x="80" y="216"/>
                  </a:cubicBezTo>
                  <a:cubicBezTo>
                    <a:pt x="80" y="102"/>
                    <a:pt x="80" y="102"/>
                    <a:pt x="80" y="102"/>
                  </a:cubicBezTo>
                  <a:cubicBezTo>
                    <a:pt x="176" y="82"/>
                    <a:pt x="176" y="82"/>
                    <a:pt x="176" y="82"/>
                  </a:cubicBezTo>
                  <a:cubicBezTo>
                    <a:pt x="176" y="160"/>
                    <a:pt x="176" y="160"/>
                    <a:pt x="176" y="160"/>
                  </a:cubicBezTo>
                  <a:cubicBezTo>
                    <a:pt x="168" y="155"/>
                    <a:pt x="161" y="152"/>
                    <a:pt x="152" y="152"/>
                  </a:cubicBezTo>
                  <a:cubicBezTo>
                    <a:pt x="130" y="152"/>
                    <a:pt x="112" y="170"/>
                    <a:pt x="112" y="192"/>
                  </a:cubicBezTo>
                  <a:cubicBezTo>
                    <a:pt x="112" y="214"/>
                    <a:pt x="130" y="232"/>
                    <a:pt x="152" y="232"/>
                  </a:cubicBezTo>
                  <a:cubicBezTo>
                    <a:pt x="174" y="232"/>
                    <a:pt x="192" y="214"/>
                    <a:pt x="192" y="192"/>
                  </a:cubicBezTo>
                  <a:cubicBezTo>
                    <a:pt x="192" y="72"/>
                    <a:pt x="192" y="72"/>
                    <a:pt x="192" y="72"/>
                  </a:cubicBezTo>
                  <a:cubicBezTo>
                    <a:pt x="192" y="72"/>
                    <a:pt x="192" y="72"/>
                    <a:pt x="192" y="72"/>
                  </a:cubicBezTo>
                  <a:cubicBezTo>
                    <a:pt x="192" y="8"/>
                    <a:pt x="192" y="8"/>
                    <a:pt x="192" y="8"/>
                  </a:cubicBezTo>
                  <a:cubicBezTo>
                    <a:pt x="192" y="6"/>
                    <a:pt x="191" y="3"/>
                    <a:pt x="189" y="2"/>
                  </a:cubicBezTo>
                  <a:cubicBezTo>
                    <a:pt x="187" y="0"/>
                    <a:pt x="185" y="0"/>
                    <a:pt x="182" y="0"/>
                  </a:cubicBezTo>
                  <a:cubicBezTo>
                    <a:pt x="70" y="24"/>
                    <a:pt x="70" y="24"/>
                    <a:pt x="70" y="24"/>
                  </a:cubicBezTo>
                  <a:cubicBezTo>
                    <a:pt x="67" y="25"/>
                    <a:pt x="64" y="28"/>
                    <a:pt x="64" y="32"/>
                  </a:cubicBezTo>
                  <a:cubicBezTo>
                    <a:pt x="64" y="96"/>
                    <a:pt x="64" y="96"/>
                    <a:pt x="64" y="96"/>
                  </a:cubicBezTo>
                  <a:cubicBezTo>
                    <a:pt x="64" y="96"/>
                    <a:pt x="64" y="96"/>
                    <a:pt x="64" y="96"/>
                  </a:cubicBezTo>
                  <a:cubicBezTo>
                    <a:pt x="64" y="184"/>
                    <a:pt x="64" y="184"/>
                    <a:pt x="64" y="184"/>
                  </a:cubicBezTo>
                  <a:cubicBezTo>
                    <a:pt x="56" y="179"/>
                    <a:pt x="49" y="176"/>
                    <a:pt x="40" y="176"/>
                  </a:cubicBezTo>
                  <a:cubicBezTo>
                    <a:pt x="18" y="176"/>
                    <a:pt x="0" y="194"/>
                    <a:pt x="0" y="216"/>
                  </a:cubicBezTo>
                  <a:cubicBezTo>
                    <a:pt x="0" y="238"/>
                    <a:pt x="18" y="256"/>
                    <a:pt x="40" y="256"/>
                  </a:cubicBezTo>
                  <a:close/>
                  <a:moveTo>
                    <a:pt x="152" y="216"/>
                  </a:moveTo>
                  <a:cubicBezTo>
                    <a:pt x="139" y="216"/>
                    <a:pt x="128" y="205"/>
                    <a:pt x="128" y="192"/>
                  </a:cubicBezTo>
                  <a:cubicBezTo>
                    <a:pt x="128" y="179"/>
                    <a:pt x="139" y="168"/>
                    <a:pt x="152" y="168"/>
                  </a:cubicBezTo>
                  <a:cubicBezTo>
                    <a:pt x="165" y="168"/>
                    <a:pt x="176" y="179"/>
                    <a:pt x="176" y="192"/>
                  </a:cubicBezTo>
                  <a:cubicBezTo>
                    <a:pt x="176" y="205"/>
                    <a:pt x="165" y="216"/>
                    <a:pt x="152" y="216"/>
                  </a:cubicBezTo>
                  <a:close/>
                  <a:moveTo>
                    <a:pt x="176" y="18"/>
                  </a:moveTo>
                  <a:cubicBezTo>
                    <a:pt x="176" y="66"/>
                    <a:pt x="176" y="66"/>
                    <a:pt x="176" y="66"/>
                  </a:cubicBezTo>
                  <a:cubicBezTo>
                    <a:pt x="80" y="86"/>
                    <a:pt x="80" y="86"/>
                    <a:pt x="80" y="86"/>
                  </a:cubicBezTo>
                  <a:cubicBezTo>
                    <a:pt x="80" y="38"/>
                    <a:pt x="80" y="38"/>
                    <a:pt x="80" y="38"/>
                  </a:cubicBezTo>
                  <a:lnTo>
                    <a:pt x="176" y="18"/>
                  </a:lnTo>
                  <a:close/>
                  <a:moveTo>
                    <a:pt x="40" y="192"/>
                  </a:moveTo>
                  <a:cubicBezTo>
                    <a:pt x="53" y="192"/>
                    <a:pt x="64" y="203"/>
                    <a:pt x="64" y="216"/>
                  </a:cubicBezTo>
                  <a:cubicBezTo>
                    <a:pt x="64" y="229"/>
                    <a:pt x="53" y="240"/>
                    <a:pt x="40" y="240"/>
                  </a:cubicBezTo>
                  <a:cubicBezTo>
                    <a:pt x="27" y="240"/>
                    <a:pt x="16" y="229"/>
                    <a:pt x="16" y="216"/>
                  </a:cubicBezTo>
                  <a:cubicBezTo>
                    <a:pt x="16" y="203"/>
                    <a:pt x="27" y="192"/>
                    <a:pt x="40" y="19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nvGrpSpPr>
          <p:cNvPr id="514" name="Google Shape;514;p26"/>
          <p:cNvGrpSpPr/>
          <p:nvPr/>
        </p:nvGrpSpPr>
        <p:grpSpPr>
          <a:xfrm>
            <a:off x="749193" y="2974541"/>
            <a:ext cx="764860" cy="765060"/>
            <a:chOff x="6127152" y="3285112"/>
            <a:chExt cx="764860" cy="765060"/>
          </a:xfrm>
        </p:grpSpPr>
        <p:sp>
          <p:nvSpPr>
            <p:cNvPr id="515" name="Google Shape;515;p26"/>
            <p:cNvSpPr/>
            <p:nvPr/>
          </p:nvSpPr>
          <p:spPr>
            <a:xfrm>
              <a:off x="6127152" y="3285112"/>
              <a:ext cx="764860" cy="765060"/>
            </a:xfrm>
            <a:prstGeom prst="ellipse">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516" name="Google Shape;516;p26"/>
            <p:cNvGrpSpPr/>
            <p:nvPr/>
          </p:nvGrpSpPr>
          <p:grpSpPr>
            <a:xfrm>
              <a:off x="6309551" y="3510984"/>
              <a:ext cx="386534" cy="314469"/>
              <a:chOff x="6369689" y="2031259"/>
              <a:chExt cx="386534" cy="314469"/>
            </a:xfrm>
          </p:grpSpPr>
          <p:sp>
            <p:nvSpPr>
              <p:cNvPr id="517" name="Google Shape;517;p26"/>
              <p:cNvSpPr/>
              <p:nvPr/>
            </p:nvSpPr>
            <p:spPr>
              <a:xfrm>
                <a:off x="6369689" y="2031259"/>
                <a:ext cx="386534" cy="314469"/>
              </a:xfrm>
              <a:custGeom>
                <a:avLst/>
                <a:gdLst/>
                <a:ahLst/>
                <a:cxnLst/>
                <a:rect l="l" t="t" r="r" b="b"/>
                <a:pathLst>
                  <a:path w="256" h="208" extrusionOk="0">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8" name="Google Shape;518;p26"/>
              <p:cNvSpPr/>
              <p:nvPr/>
            </p:nvSpPr>
            <p:spPr>
              <a:xfrm>
                <a:off x="6575404" y="2128221"/>
                <a:ext cx="83858" cy="85169"/>
              </a:xfrm>
              <a:custGeom>
                <a:avLst/>
                <a:gdLst/>
                <a:ahLst/>
                <a:cxnLst/>
                <a:rect l="l" t="t" r="r" b="b"/>
                <a:pathLst>
                  <a:path w="56" h="56" extrusionOk="0">
                    <a:moveTo>
                      <a:pt x="28" y="56"/>
                    </a:moveTo>
                    <a:cubicBezTo>
                      <a:pt x="43" y="56"/>
                      <a:pt x="56" y="43"/>
                      <a:pt x="56" y="28"/>
                    </a:cubicBezTo>
                    <a:cubicBezTo>
                      <a:pt x="56" y="13"/>
                      <a:pt x="43" y="0"/>
                      <a:pt x="28" y="0"/>
                    </a:cubicBezTo>
                    <a:cubicBezTo>
                      <a:pt x="13" y="0"/>
                      <a:pt x="0" y="13"/>
                      <a:pt x="0" y="28"/>
                    </a:cubicBezTo>
                    <a:cubicBezTo>
                      <a:pt x="0" y="43"/>
                      <a:pt x="13" y="56"/>
                      <a:pt x="28" y="56"/>
                    </a:cubicBezTo>
                    <a:close/>
                    <a:moveTo>
                      <a:pt x="28" y="16"/>
                    </a:moveTo>
                    <a:cubicBezTo>
                      <a:pt x="35" y="16"/>
                      <a:pt x="40" y="21"/>
                      <a:pt x="40" y="28"/>
                    </a:cubicBezTo>
                    <a:cubicBezTo>
                      <a:pt x="40" y="35"/>
                      <a:pt x="35" y="40"/>
                      <a:pt x="28" y="40"/>
                    </a:cubicBezTo>
                    <a:cubicBezTo>
                      <a:pt x="21" y="40"/>
                      <a:pt x="16" y="35"/>
                      <a:pt x="16" y="28"/>
                    </a:cubicBezTo>
                    <a:cubicBezTo>
                      <a:pt x="16" y="21"/>
                      <a:pt x="21" y="16"/>
                      <a:pt x="28" y="1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grpSp>
        <p:nvGrpSpPr>
          <p:cNvPr id="519" name="Google Shape;519;p26"/>
          <p:cNvGrpSpPr/>
          <p:nvPr/>
        </p:nvGrpSpPr>
        <p:grpSpPr>
          <a:xfrm>
            <a:off x="744642" y="3978912"/>
            <a:ext cx="764860" cy="765060"/>
            <a:chOff x="6122601" y="4289483"/>
            <a:chExt cx="764860" cy="765060"/>
          </a:xfrm>
        </p:grpSpPr>
        <p:sp>
          <p:nvSpPr>
            <p:cNvPr id="520" name="Google Shape;520;p26"/>
            <p:cNvSpPr/>
            <p:nvPr/>
          </p:nvSpPr>
          <p:spPr>
            <a:xfrm>
              <a:off x="6122601" y="4289483"/>
              <a:ext cx="764860" cy="765060"/>
            </a:xfrm>
            <a:prstGeom prst="ellipse">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521" name="Google Shape;521;p26"/>
            <p:cNvGrpSpPr/>
            <p:nvPr/>
          </p:nvGrpSpPr>
          <p:grpSpPr>
            <a:xfrm>
              <a:off x="6296103" y="4502331"/>
              <a:ext cx="386534" cy="339364"/>
              <a:chOff x="6369689" y="1149437"/>
              <a:chExt cx="386534" cy="339364"/>
            </a:xfrm>
          </p:grpSpPr>
          <p:sp>
            <p:nvSpPr>
              <p:cNvPr id="522" name="Google Shape;522;p26"/>
              <p:cNvSpPr/>
              <p:nvPr/>
            </p:nvSpPr>
            <p:spPr>
              <a:xfrm>
                <a:off x="6369689" y="1149437"/>
                <a:ext cx="386534" cy="339364"/>
              </a:xfrm>
              <a:custGeom>
                <a:avLst/>
                <a:gdLst/>
                <a:ahLst/>
                <a:cxnLst/>
                <a:rect l="l" t="t" r="r" b="b"/>
                <a:pathLst>
                  <a:path w="256" h="224" extrusionOk="0">
                    <a:moveTo>
                      <a:pt x="248" y="16"/>
                    </a:moveTo>
                    <a:cubicBezTo>
                      <a:pt x="216" y="16"/>
                      <a:pt x="216" y="16"/>
                      <a:pt x="216" y="16"/>
                    </a:cubicBezTo>
                    <a:cubicBezTo>
                      <a:pt x="216" y="8"/>
                      <a:pt x="216" y="8"/>
                      <a:pt x="216" y="8"/>
                    </a:cubicBezTo>
                    <a:cubicBezTo>
                      <a:pt x="216" y="4"/>
                      <a:pt x="212" y="0"/>
                      <a:pt x="208" y="0"/>
                    </a:cubicBezTo>
                    <a:cubicBezTo>
                      <a:pt x="184" y="0"/>
                      <a:pt x="184" y="0"/>
                      <a:pt x="184" y="0"/>
                    </a:cubicBezTo>
                    <a:cubicBezTo>
                      <a:pt x="180" y="0"/>
                      <a:pt x="176" y="4"/>
                      <a:pt x="176" y="8"/>
                    </a:cubicBezTo>
                    <a:cubicBezTo>
                      <a:pt x="176" y="16"/>
                      <a:pt x="176" y="16"/>
                      <a:pt x="176" y="16"/>
                    </a:cubicBezTo>
                    <a:cubicBezTo>
                      <a:pt x="80" y="16"/>
                      <a:pt x="80" y="16"/>
                      <a:pt x="80" y="16"/>
                    </a:cubicBezTo>
                    <a:cubicBezTo>
                      <a:pt x="80" y="8"/>
                      <a:pt x="80" y="8"/>
                      <a:pt x="80" y="8"/>
                    </a:cubicBezTo>
                    <a:cubicBezTo>
                      <a:pt x="80" y="4"/>
                      <a:pt x="76" y="0"/>
                      <a:pt x="72" y="0"/>
                    </a:cubicBezTo>
                    <a:cubicBezTo>
                      <a:pt x="48" y="0"/>
                      <a:pt x="48" y="0"/>
                      <a:pt x="48" y="0"/>
                    </a:cubicBezTo>
                    <a:cubicBezTo>
                      <a:pt x="44" y="0"/>
                      <a:pt x="40" y="4"/>
                      <a:pt x="40" y="8"/>
                    </a:cubicBezTo>
                    <a:cubicBezTo>
                      <a:pt x="40" y="16"/>
                      <a:pt x="40" y="16"/>
                      <a:pt x="40" y="16"/>
                    </a:cubicBezTo>
                    <a:cubicBezTo>
                      <a:pt x="8" y="16"/>
                      <a:pt x="8" y="16"/>
                      <a:pt x="8" y="16"/>
                    </a:cubicBezTo>
                    <a:cubicBezTo>
                      <a:pt x="4" y="16"/>
                      <a:pt x="0" y="20"/>
                      <a:pt x="0" y="24"/>
                    </a:cubicBezTo>
                    <a:cubicBezTo>
                      <a:pt x="0" y="216"/>
                      <a:pt x="0" y="216"/>
                      <a:pt x="0" y="216"/>
                    </a:cubicBezTo>
                    <a:cubicBezTo>
                      <a:pt x="0" y="220"/>
                      <a:pt x="4" y="224"/>
                      <a:pt x="8" y="224"/>
                    </a:cubicBezTo>
                    <a:cubicBezTo>
                      <a:pt x="248" y="224"/>
                      <a:pt x="248" y="224"/>
                      <a:pt x="248" y="224"/>
                    </a:cubicBezTo>
                    <a:cubicBezTo>
                      <a:pt x="252" y="224"/>
                      <a:pt x="256" y="220"/>
                      <a:pt x="256" y="216"/>
                    </a:cubicBezTo>
                    <a:cubicBezTo>
                      <a:pt x="256" y="24"/>
                      <a:pt x="256" y="24"/>
                      <a:pt x="256" y="24"/>
                    </a:cubicBezTo>
                    <a:cubicBezTo>
                      <a:pt x="256" y="20"/>
                      <a:pt x="252" y="16"/>
                      <a:pt x="248" y="16"/>
                    </a:cubicBezTo>
                    <a:close/>
                    <a:moveTo>
                      <a:pt x="192" y="16"/>
                    </a:moveTo>
                    <a:cubicBezTo>
                      <a:pt x="200" y="16"/>
                      <a:pt x="200" y="16"/>
                      <a:pt x="200" y="16"/>
                    </a:cubicBezTo>
                    <a:cubicBezTo>
                      <a:pt x="200" y="32"/>
                      <a:pt x="200" y="32"/>
                      <a:pt x="200" y="32"/>
                    </a:cubicBezTo>
                    <a:cubicBezTo>
                      <a:pt x="192" y="32"/>
                      <a:pt x="192" y="32"/>
                      <a:pt x="192" y="32"/>
                    </a:cubicBezTo>
                    <a:lnTo>
                      <a:pt x="192" y="16"/>
                    </a:lnTo>
                    <a:close/>
                    <a:moveTo>
                      <a:pt x="56" y="16"/>
                    </a:moveTo>
                    <a:cubicBezTo>
                      <a:pt x="64" y="16"/>
                      <a:pt x="64" y="16"/>
                      <a:pt x="64" y="16"/>
                    </a:cubicBezTo>
                    <a:cubicBezTo>
                      <a:pt x="64" y="32"/>
                      <a:pt x="64" y="32"/>
                      <a:pt x="64" y="32"/>
                    </a:cubicBezTo>
                    <a:cubicBezTo>
                      <a:pt x="56" y="32"/>
                      <a:pt x="56" y="32"/>
                      <a:pt x="56" y="32"/>
                    </a:cubicBezTo>
                    <a:lnTo>
                      <a:pt x="56" y="16"/>
                    </a:lnTo>
                    <a:close/>
                    <a:moveTo>
                      <a:pt x="240" y="208"/>
                    </a:moveTo>
                    <a:cubicBezTo>
                      <a:pt x="16" y="208"/>
                      <a:pt x="16" y="208"/>
                      <a:pt x="16" y="208"/>
                    </a:cubicBezTo>
                    <a:cubicBezTo>
                      <a:pt x="16" y="32"/>
                      <a:pt x="16" y="32"/>
                      <a:pt x="16" y="32"/>
                    </a:cubicBezTo>
                    <a:cubicBezTo>
                      <a:pt x="40" y="32"/>
                      <a:pt x="40" y="32"/>
                      <a:pt x="40" y="32"/>
                    </a:cubicBezTo>
                    <a:cubicBezTo>
                      <a:pt x="40" y="40"/>
                      <a:pt x="40" y="40"/>
                      <a:pt x="40" y="40"/>
                    </a:cubicBezTo>
                    <a:cubicBezTo>
                      <a:pt x="40" y="44"/>
                      <a:pt x="44" y="48"/>
                      <a:pt x="48" y="48"/>
                    </a:cubicBezTo>
                    <a:cubicBezTo>
                      <a:pt x="72" y="48"/>
                      <a:pt x="72" y="48"/>
                      <a:pt x="72" y="48"/>
                    </a:cubicBezTo>
                    <a:cubicBezTo>
                      <a:pt x="76" y="48"/>
                      <a:pt x="80" y="44"/>
                      <a:pt x="80" y="40"/>
                    </a:cubicBezTo>
                    <a:cubicBezTo>
                      <a:pt x="80" y="32"/>
                      <a:pt x="80" y="32"/>
                      <a:pt x="80" y="32"/>
                    </a:cubicBezTo>
                    <a:cubicBezTo>
                      <a:pt x="176" y="32"/>
                      <a:pt x="176" y="32"/>
                      <a:pt x="176" y="32"/>
                    </a:cubicBezTo>
                    <a:cubicBezTo>
                      <a:pt x="176" y="40"/>
                      <a:pt x="176" y="40"/>
                      <a:pt x="176" y="40"/>
                    </a:cubicBezTo>
                    <a:cubicBezTo>
                      <a:pt x="176" y="44"/>
                      <a:pt x="180" y="48"/>
                      <a:pt x="184" y="48"/>
                    </a:cubicBezTo>
                    <a:cubicBezTo>
                      <a:pt x="208" y="48"/>
                      <a:pt x="208" y="48"/>
                      <a:pt x="208" y="48"/>
                    </a:cubicBezTo>
                    <a:cubicBezTo>
                      <a:pt x="212" y="48"/>
                      <a:pt x="216" y="44"/>
                      <a:pt x="216" y="40"/>
                    </a:cubicBezTo>
                    <a:cubicBezTo>
                      <a:pt x="216" y="32"/>
                      <a:pt x="216" y="32"/>
                      <a:pt x="216" y="32"/>
                    </a:cubicBezTo>
                    <a:cubicBezTo>
                      <a:pt x="240" y="32"/>
                      <a:pt x="240" y="32"/>
                      <a:pt x="240" y="32"/>
                    </a:cubicBezTo>
                    <a:lnTo>
                      <a:pt x="240" y="20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3" name="Google Shape;523;p26"/>
              <p:cNvSpPr/>
              <p:nvPr/>
            </p:nvSpPr>
            <p:spPr>
              <a:xfrm>
                <a:off x="6429962" y="1271294"/>
                <a:ext cx="73376" cy="7206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4" name="Google Shape;524;p26"/>
              <p:cNvSpPr/>
              <p:nvPr/>
            </p:nvSpPr>
            <p:spPr>
              <a:xfrm>
                <a:off x="6526923" y="1271294"/>
                <a:ext cx="72066" cy="7206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5" name="Google Shape;525;p26"/>
              <p:cNvSpPr/>
              <p:nvPr/>
            </p:nvSpPr>
            <p:spPr>
              <a:xfrm>
                <a:off x="6623884" y="1271294"/>
                <a:ext cx="72066" cy="7206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6" name="Google Shape;526;p26"/>
              <p:cNvSpPr/>
              <p:nvPr/>
            </p:nvSpPr>
            <p:spPr>
              <a:xfrm>
                <a:off x="6429962" y="1366945"/>
                <a:ext cx="73376" cy="7337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7" name="Google Shape;527;p26"/>
              <p:cNvSpPr/>
              <p:nvPr/>
            </p:nvSpPr>
            <p:spPr>
              <a:xfrm>
                <a:off x="6526923" y="1366945"/>
                <a:ext cx="72066" cy="7337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8" name="Google Shape;528;p26"/>
              <p:cNvSpPr/>
              <p:nvPr/>
            </p:nvSpPr>
            <p:spPr>
              <a:xfrm>
                <a:off x="6623884" y="1366945"/>
                <a:ext cx="72066" cy="73376"/>
              </a:xfrm>
              <a:custGeom>
                <a:avLst/>
                <a:gdLst/>
                <a:ahLst/>
                <a:cxnLst/>
                <a:rect l="l" t="t" r="r" b="b"/>
                <a:pathLst>
                  <a:path w="48" h="48" extrusionOk="0">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grpSp>
        <p:nvGrpSpPr>
          <p:cNvPr id="529" name="Google Shape;529;p26"/>
          <p:cNvGrpSpPr/>
          <p:nvPr/>
        </p:nvGrpSpPr>
        <p:grpSpPr>
          <a:xfrm>
            <a:off x="752711" y="4952599"/>
            <a:ext cx="764860" cy="765060"/>
            <a:chOff x="6130670" y="5263170"/>
            <a:chExt cx="764860" cy="765060"/>
          </a:xfrm>
        </p:grpSpPr>
        <p:sp>
          <p:nvSpPr>
            <p:cNvPr id="530" name="Google Shape;530;p26"/>
            <p:cNvSpPr/>
            <p:nvPr/>
          </p:nvSpPr>
          <p:spPr>
            <a:xfrm>
              <a:off x="6130670" y="5263170"/>
              <a:ext cx="764860" cy="765060"/>
            </a:xfrm>
            <a:prstGeom prst="ellipse">
              <a:avLst/>
            </a:prstGeom>
            <a:solidFill>
              <a:srgbClr val="76717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531" name="Google Shape;531;p26"/>
            <p:cNvGrpSpPr/>
            <p:nvPr/>
          </p:nvGrpSpPr>
          <p:grpSpPr>
            <a:xfrm>
              <a:off x="6316315" y="5452433"/>
              <a:ext cx="386534" cy="386534"/>
              <a:chOff x="5494418" y="5479932"/>
              <a:chExt cx="386534" cy="386534"/>
            </a:xfrm>
          </p:grpSpPr>
          <p:sp>
            <p:nvSpPr>
              <p:cNvPr id="532" name="Google Shape;532;p26"/>
              <p:cNvSpPr/>
              <p:nvPr/>
            </p:nvSpPr>
            <p:spPr>
              <a:xfrm>
                <a:off x="5494418" y="5479932"/>
                <a:ext cx="169027" cy="169027"/>
              </a:xfrm>
              <a:custGeom>
                <a:avLst/>
                <a:gdLst/>
                <a:ahLst/>
                <a:cxnLst/>
                <a:rect l="l" t="t" r="r" b="b"/>
                <a:pathLst>
                  <a:path w="112" h="112" extrusionOk="0">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3" name="Google Shape;533;p26"/>
              <p:cNvSpPr/>
              <p:nvPr/>
            </p:nvSpPr>
            <p:spPr>
              <a:xfrm>
                <a:off x="5711925" y="5479932"/>
                <a:ext cx="169027" cy="169027"/>
              </a:xfrm>
              <a:custGeom>
                <a:avLst/>
                <a:gdLst/>
                <a:ahLst/>
                <a:cxnLst/>
                <a:rect l="l" t="t" r="r" b="b"/>
                <a:pathLst>
                  <a:path w="112" h="112" extrusionOk="0">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4" name="Google Shape;534;p26"/>
              <p:cNvSpPr/>
              <p:nvPr/>
            </p:nvSpPr>
            <p:spPr>
              <a:xfrm>
                <a:off x="5494418" y="5690888"/>
                <a:ext cx="175578" cy="175578"/>
              </a:xfrm>
              <a:custGeom>
                <a:avLst/>
                <a:gdLst/>
                <a:ahLst/>
                <a:cxnLst/>
                <a:rect l="l" t="t" r="r" b="b"/>
                <a:pathLst>
                  <a:path w="116" h="116" extrusionOk="0">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35" name="Google Shape;535;p26"/>
              <p:cNvSpPr/>
              <p:nvPr/>
            </p:nvSpPr>
            <p:spPr>
              <a:xfrm>
                <a:off x="5711925" y="5697439"/>
                <a:ext cx="169027" cy="169027"/>
              </a:xfrm>
              <a:custGeom>
                <a:avLst/>
                <a:gdLst/>
                <a:ahLst/>
                <a:cxnLst/>
                <a:rect l="l" t="t" r="r" b="b"/>
                <a:pathLst>
                  <a:path w="112" h="112" extrusionOk="0">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grpSp>
      <p:grpSp>
        <p:nvGrpSpPr>
          <p:cNvPr id="536" name="Google Shape;536;p26"/>
          <p:cNvGrpSpPr/>
          <p:nvPr/>
        </p:nvGrpSpPr>
        <p:grpSpPr>
          <a:xfrm>
            <a:off x="1731485" y="1973594"/>
            <a:ext cx="3221215" cy="857019"/>
            <a:chOff x="2143540" y="2132619"/>
            <a:chExt cx="3221215" cy="857019"/>
          </a:xfrm>
        </p:grpSpPr>
        <p:sp>
          <p:nvSpPr>
            <p:cNvPr id="537" name="Google Shape;537;p26"/>
            <p:cNvSpPr txBox="1"/>
            <p:nvPr/>
          </p:nvSpPr>
          <p:spPr>
            <a:xfrm>
              <a:off x="2143540" y="2334669"/>
              <a:ext cx="3221215" cy="654969"/>
            </a:xfrm>
            <a:prstGeom prst="rect">
              <a:avLst/>
            </a:prstGeom>
            <a:noFill/>
            <a:ln>
              <a:noFill/>
            </a:ln>
          </p:spPr>
          <p:txBody>
            <a:bodyPr spcFirstLastPara="1" wrap="square" lIns="109700" tIns="54850" rIns="109700" bIns="54850" anchor="t" anchorCtr="0">
              <a:noAutofit/>
            </a:bodyPr>
            <a:lstStyle/>
            <a:p>
              <a:pPr marL="0" marR="0" lvl="0" indent="0" algn="l" rtl="0">
                <a:lnSpc>
                  <a:spcPct val="110000"/>
                </a:lnSpc>
                <a:spcBef>
                  <a:spcPts val="0"/>
                </a:spcBef>
                <a:spcAft>
                  <a:spcPts val="0"/>
                </a:spcAft>
                <a:buNone/>
              </a:pPr>
              <a:r>
                <a:rPr lang="id-ID" sz="1100">
                  <a:solidFill>
                    <a:srgbClr val="767171"/>
                  </a:solidFill>
                  <a:latin typeface="Century Gothic"/>
                  <a:ea typeface="Century Gothic"/>
                  <a:cs typeface="Century Gothic"/>
                  <a:sym typeface="Century Gothic"/>
                </a:rPr>
                <a:t>Creativity is the key to success in the future, and primary education where our teachers can bring creativity.</a:t>
              </a:r>
              <a:endParaRPr/>
            </a:p>
          </p:txBody>
        </p:sp>
        <p:sp>
          <p:nvSpPr>
            <p:cNvPr id="538" name="Google Shape;538;p26"/>
            <p:cNvSpPr/>
            <p:nvPr/>
          </p:nvSpPr>
          <p:spPr>
            <a:xfrm>
              <a:off x="2170434" y="2132619"/>
              <a:ext cx="1075936"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400" b="1">
                  <a:solidFill>
                    <a:srgbClr val="767171"/>
                  </a:solidFill>
                  <a:latin typeface="Century Gothic"/>
                  <a:ea typeface="Century Gothic"/>
                  <a:cs typeface="Century Gothic"/>
                  <a:sym typeface="Century Gothic"/>
                </a:rPr>
                <a:t>Music</a:t>
              </a:r>
              <a:endParaRPr sz="1400" b="1">
                <a:solidFill>
                  <a:srgbClr val="767171"/>
                </a:solidFill>
                <a:latin typeface="Century Gothic"/>
                <a:ea typeface="Century Gothic"/>
                <a:cs typeface="Century Gothic"/>
                <a:sym typeface="Century Gothic"/>
              </a:endParaRPr>
            </a:p>
          </p:txBody>
        </p:sp>
      </p:grpSp>
      <p:grpSp>
        <p:nvGrpSpPr>
          <p:cNvPr id="539" name="Google Shape;539;p26"/>
          <p:cNvGrpSpPr/>
          <p:nvPr/>
        </p:nvGrpSpPr>
        <p:grpSpPr>
          <a:xfrm>
            <a:off x="1758379" y="3067195"/>
            <a:ext cx="3221215" cy="857019"/>
            <a:chOff x="2143540" y="2132619"/>
            <a:chExt cx="3221215" cy="857019"/>
          </a:xfrm>
        </p:grpSpPr>
        <p:sp>
          <p:nvSpPr>
            <p:cNvPr id="540" name="Google Shape;540;p26"/>
            <p:cNvSpPr txBox="1"/>
            <p:nvPr/>
          </p:nvSpPr>
          <p:spPr>
            <a:xfrm>
              <a:off x="2143540" y="2334669"/>
              <a:ext cx="3221215" cy="654969"/>
            </a:xfrm>
            <a:prstGeom prst="rect">
              <a:avLst/>
            </a:prstGeom>
            <a:noFill/>
            <a:ln>
              <a:noFill/>
            </a:ln>
          </p:spPr>
          <p:txBody>
            <a:bodyPr spcFirstLastPara="1" wrap="square" lIns="109700" tIns="54850" rIns="109700" bIns="54850" anchor="t" anchorCtr="0">
              <a:noAutofit/>
            </a:bodyPr>
            <a:lstStyle/>
            <a:p>
              <a:pPr marL="0" marR="0" lvl="0" indent="0" algn="l" rtl="0">
                <a:lnSpc>
                  <a:spcPct val="110000"/>
                </a:lnSpc>
                <a:spcBef>
                  <a:spcPts val="0"/>
                </a:spcBef>
                <a:spcAft>
                  <a:spcPts val="0"/>
                </a:spcAft>
                <a:buNone/>
              </a:pPr>
              <a:r>
                <a:rPr lang="id-ID" sz="1100">
                  <a:solidFill>
                    <a:srgbClr val="767171"/>
                  </a:solidFill>
                  <a:latin typeface="Century Gothic"/>
                  <a:ea typeface="Century Gothic"/>
                  <a:cs typeface="Century Gothic"/>
                  <a:sym typeface="Century Gothic"/>
                </a:rPr>
                <a:t>Creativity is the key to success in the future, and primary education where our teachers can bring creativity.</a:t>
              </a:r>
              <a:endParaRPr/>
            </a:p>
          </p:txBody>
        </p:sp>
        <p:sp>
          <p:nvSpPr>
            <p:cNvPr id="541" name="Google Shape;541;p26"/>
            <p:cNvSpPr/>
            <p:nvPr/>
          </p:nvSpPr>
          <p:spPr>
            <a:xfrm>
              <a:off x="2170434" y="2132619"/>
              <a:ext cx="129554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400" b="1">
                  <a:solidFill>
                    <a:srgbClr val="767171"/>
                  </a:solidFill>
                  <a:latin typeface="Century Gothic"/>
                  <a:ea typeface="Century Gothic"/>
                  <a:cs typeface="Century Gothic"/>
                  <a:sym typeface="Century Gothic"/>
                </a:rPr>
                <a:t>Images</a:t>
              </a:r>
              <a:endParaRPr sz="1400" b="1">
                <a:solidFill>
                  <a:srgbClr val="767171"/>
                </a:solidFill>
                <a:latin typeface="Century Gothic"/>
                <a:ea typeface="Century Gothic"/>
                <a:cs typeface="Century Gothic"/>
                <a:sym typeface="Century Gothic"/>
              </a:endParaRPr>
            </a:p>
          </p:txBody>
        </p:sp>
      </p:grpSp>
      <p:grpSp>
        <p:nvGrpSpPr>
          <p:cNvPr id="542" name="Google Shape;542;p26"/>
          <p:cNvGrpSpPr/>
          <p:nvPr/>
        </p:nvGrpSpPr>
        <p:grpSpPr>
          <a:xfrm>
            <a:off x="1731485" y="4036014"/>
            <a:ext cx="3221215" cy="857019"/>
            <a:chOff x="2143540" y="2132619"/>
            <a:chExt cx="3221215" cy="857019"/>
          </a:xfrm>
        </p:grpSpPr>
        <p:sp>
          <p:nvSpPr>
            <p:cNvPr id="543" name="Google Shape;543;p26"/>
            <p:cNvSpPr txBox="1"/>
            <p:nvPr/>
          </p:nvSpPr>
          <p:spPr>
            <a:xfrm>
              <a:off x="2143540" y="2334669"/>
              <a:ext cx="3221215" cy="654969"/>
            </a:xfrm>
            <a:prstGeom prst="rect">
              <a:avLst/>
            </a:prstGeom>
            <a:noFill/>
            <a:ln>
              <a:noFill/>
            </a:ln>
          </p:spPr>
          <p:txBody>
            <a:bodyPr spcFirstLastPara="1" wrap="square" lIns="109700" tIns="54850" rIns="109700" bIns="54850" anchor="t" anchorCtr="0">
              <a:noAutofit/>
            </a:bodyPr>
            <a:lstStyle/>
            <a:p>
              <a:pPr marL="0" marR="0" lvl="0" indent="0" algn="l" rtl="0">
                <a:lnSpc>
                  <a:spcPct val="110000"/>
                </a:lnSpc>
                <a:spcBef>
                  <a:spcPts val="0"/>
                </a:spcBef>
                <a:spcAft>
                  <a:spcPts val="0"/>
                </a:spcAft>
                <a:buNone/>
              </a:pPr>
              <a:r>
                <a:rPr lang="id-ID" sz="1100">
                  <a:solidFill>
                    <a:srgbClr val="767171"/>
                  </a:solidFill>
                  <a:latin typeface="Century Gothic"/>
                  <a:ea typeface="Century Gothic"/>
                  <a:cs typeface="Century Gothic"/>
                  <a:sym typeface="Century Gothic"/>
                </a:rPr>
                <a:t>Creativity is the key to success in the future, and primary education where our teachers can bring creativity.</a:t>
              </a:r>
              <a:endParaRPr/>
            </a:p>
          </p:txBody>
        </p:sp>
        <p:sp>
          <p:nvSpPr>
            <p:cNvPr id="544" name="Google Shape;544;p26"/>
            <p:cNvSpPr/>
            <p:nvPr/>
          </p:nvSpPr>
          <p:spPr>
            <a:xfrm>
              <a:off x="2170434" y="2132619"/>
              <a:ext cx="161935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400" b="1">
                  <a:solidFill>
                    <a:srgbClr val="767171"/>
                  </a:solidFill>
                  <a:latin typeface="Century Gothic"/>
                  <a:ea typeface="Century Gothic"/>
                  <a:cs typeface="Century Gothic"/>
                  <a:sym typeface="Century Gothic"/>
                </a:rPr>
                <a:t>Calendar</a:t>
              </a:r>
              <a:endParaRPr sz="1400" b="1">
                <a:solidFill>
                  <a:srgbClr val="767171"/>
                </a:solidFill>
                <a:latin typeface="Century Gothic"/>
                <a:ea typeface="Century Gothic"/>
                <a:cs typeface="Century Gothic"/>
                <a:sym typeface="Century Gothic"/>
              </a:endParaRPr>
            </a:p>
          </p:txBody>
        </p:sp>
      </p:grpSp>
      <p:grpSp>
        <p:nvGrpSpPr>
          <p:cNvPr id="545" name="Google Shape;545;p26"/>
          <p:cNvGrpSpPr/>
          <p:nvPr/>
        </p:nvGrpSpPr>
        <p:grpSpPr>
          <a:xfrm>
            <a:off x="1758379" y="5042984"/>
            <a:ext cx="3221215" cy="857019"/>
            <a:chOff x="2143540" y="2132619"/>
            <a:chExt cx="3221215" cy="857019"/>
          </a:xfrm>
        </p:grpSpPr>
        <p:sp>
          <p:nvSpPr>
            <p:cNvPr id="546" name="Google Shape;546;p26"/>
            <p:cNvSpPr txBox="1"/>
            <p:nvPr/>
          </p:nvSpPr>
          <p:spPr>
            <a:xfrm>
              <a:off x="2143540" y="2334669"/>
              <a:ext cx="3221215" cy="654969"/>
            </a:xfrm>
            <a:prstGeom prst="rect">
              <a:avLst/>
            </a:prstGeom>
            <a:noFill/>
            <a:ln>
              <a:noFill/>
            </a:ln>
          </p:spPr>
          <p:txBody>
            <a:bodyPr spcFirstLastPara="1" wrap="square" lIns="109700" tIns="54850" rIns="109700" bIns="54850" anchor="t" anchorCtr="0">
              <a:noAutofit/>
            </a:bodyPr>
            <a:lstStyle/>
            <a:p>
              <a:pPr marL="0" marR="0" lvl="0" indent="0" algn="l" rtl="0">
                <a:lnSpc>
                  <a:spcPct val="110000"/>
                </a:lnSpc>
                <a:spcBef>
                  <a:spcPts val="0"/>
                </a:spcBef>
                <a:spcAft>
                  <a:spcPts val="0"/>
                </a:spcAft>
                <a:buNone/>
              </a:pPr>
              <a:r>
                <a:rPr lang="id-ID" sz="1100">
                  <a:solidFill>
                    <a:srgbClr val="767171"/>
                  </a:solidFill>
                  <a:latin typeface="Century Gothic"/>
                  <a:ea typeface="Century Gothic"/>
                  <a:cs typeface="Century Gothic"/>
                  <a:sym typeface="Century Gothic"/>
                </a:rPr>
                <a:t>Creativity is the key to success in the future, and primary education where our teachers can bring creativity.</a:t>
              </a:r>
              <a:endParaRPr/>
            </a:p>
          </p:txBody>
        </p:sp>
        <p:sp>
          <p:nvSpPr>
            <p:cNvPr id="547" name="Google Shape;547;p26"/>
            <p:cNvSpPr/>
            <p:nvPr/>
          </p:nvSpPr>
          <p:spPr>
            <a:xfrm>
              <a:off x="2170434" y="2132619"/>
              <a:ext cx="1428596"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400" b="1">
                  <a:solidFill>
                    <a:srgbClr val="767171"/>
                  </a:solidFill>
                  <a:latin typeface="Century Gothic"/>
                  <a:ea typeface="Century Gothic"/>
                  <a:cs typeface="Century Gothic"/>
                  <a:sym typeface="Century Gothic"/>
                </a:rPr>
                <a:t>Gridbox</a:t>
              </a:r>
              <a:endParaRPr sz="1400" b="1">
                <a:solidFill>
                  <a:srgbClr val="767171"/>
                </a:solidFill>
                <a:latin typeface="Century Gothic"/>
                <a:ea typeface="Century Gothic"/>
                <a:cs typeface="Century Gothic"/>
                <a:sym typeface="Century Gothic"/>
              </a:endParaRPr>
            </a:p>
          </p:txBody>
        </p:sp>
      </p:grpSp>
      <p:grpSp>
        <p:nvGrpSpPr>
          <p:cNvPr id="548" name="Google Shape;548;p26"/>
          <p:cNvGrpSpPr/>
          <p:nvPr/>
        </p:nvGrpSpPr>
        <p:grpSpPr>
          <a:xfrm>
            <a:off x="3048000" y="255529"/>
            <a:ext cx="6096000" cy="688162"/>
            <a:chOff x="3103755" y="255529"/>
            <a:chExt cx="6096000" cy="688162"/>
          </a:xfrm>
        </p:grpSpPr>
        <p:sp>
          <p:nvSpPr>
            <p:cNvPr id="549" name="Google Shape;549;p26"/>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Money</a:t>
              </a:r>
              <a:endParaRPr sz="2133">
                <a:solidFill>
                  <a:srgbClr val="3A3838"/>
                </a:solidFill>
                <a:latin typeface="Century Gothic"/>
                <a:ea typeface="Century Gothic"/>
                <a:cs typeface="Century Gothic"/>
                <a:sym typeface="Century Gothic"/>
              </a:endParaRPr>
            </a:p>
          </p:txBody>
        </p:sp>
        <p:grpSp>
          <p:nvGrpSpPr>
            <p:cNvPr id="550" name="Google Shape;550;p26"/>
            <p:cNvGrpSpPr/>
            <p:nvPr/>
          </p:nvGrpSpPr>
          <p:grpSpPr>
            <a:xfrm>
              <a:off x="5964124" y="850567"/>
              <a:ext cx="426498" cy="93124"/>
              <a:chOff x="5851936" y="762206"/>
              <a:chExt cx="426498" cy="93124"/>
            </a:xfrm>
          </p:grpSpPr>
          <p:sp>
            <p:nvSpPr>
              <p:cNvPr id="551" name="Google Shape;551;p26"/>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52" name="Google Shape;552;p26"/>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53" name="Google Shape;553;p26"/>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554" name="Google Shape;554;p26"/>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extLst>
      <p:ext uri="{BB962C8B-B14F-4D97-AF65-F5344CB8AC3E}">
        <p14:creationId xmlns:p14="http://schemas.microsoft.com/office/powerpoint/2010/main" val="35966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3"/>
                                        </p:tgtEl>
                                        <p:attrNameLst>
                                          <p:attrName>style.visibility</p:attrName>
                                        </p:attrNameLst>
                                      </p:cBhvr>
                                      <p:to>
                                        <p:strVal val="visible"/>
                                      </p:to>
                                    </p:set>
                                    <p:animEffect transition="in" filter="fade">
                                      <p:cBhvr>
                                        <p:cTn id="7" dur="1000"/>
                                        <p:tgtEl>
                                          <p:spTgt spid="493"/>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502"/>
                                        </p:tgtEl>
                                        <p:attrNameLst>
                                          <p:attrName>style.visibility</p:attrName>
                                        </p:attrNameLst>
                                      </p:cBhvr>
                                      <p:to>
                                        <p:strVal val="visible"/>
                                      </p:to>
                                    </p:set>
                                    <p:anim calcmode="lin" valueType="num">
                                      <p:cBhvr additive="base">
                                        <p:cTn id="11" dur="500"/>
                                        <p:tgtEl>
                                          <p:spTgt spid="502"/>
                                        </p:tgtEl>
                                        <p:attrNameLst>
                                          <p:attrName>ppt_x</p:attrName>
                                        </p:attrNameLst>
                                      </p:cBhvr>
                                      <p:tavLst>
                                        <p:tav tm="0">
                                          <p:val>
                                            <p:strVal val="#ppt_x-1"/>
                                          </p:val>
                                        </p:tav>
                                        <p:tav tm="100000">
                                          <p:val>
                                            <p:strVal val="#ppt_x"/>
                                          </p:val>
                                        </p:tav>
                                      </p:tavLst>
                                    </p:anim>
                                  </p:childTnLst>
                                </p:cTn>
                              </p:par>
                            </p:childTnLst>
                          </p:cTn>
                        </p:par>
                        <p:par>
                          <p:cTn id="12" fill="hold">
                            <p:stCondLst>
                              <p:cond delay="1500"/>
                            </p:stCondLst>
                            <p:childTnLst>
                              <p:par>
                                <p:cTn id="13" presetID="23" presetClass="entr" presetSubtype="16" fill="hold" nodeType="afterEffect">
                                  <p:stCondLst>
                                    <p:cond delay="0"/>
                                  </p:stCondLst>
                                  <p:childTnLst>
                                    <p:set>
                                      <p:cBhvr>
                                        <p:cTn id="14" dur="1" fill="hold">
                                          <p:stCondLst>
                                            <p:cond delay="0"/>
                                          </p:stCondLst>
                                        </p:cTn>
                                        <p:tgtEl>
                                          <p:spTgt spid="511"/>
                                        </p:tgtEl>
                                        <p:attrNameLst>
                                          <p:attrName>style.visibility</p:attrName>
                                        </p:attrNameLst>
                                      </p:cBhvr>
                                      <p:to>
                                        <p:strVal val="visible"/>
                                      </p:to>
                                    </p:set>
                                    <p:anim calcmode="lin" valueType="num">
                                      <p:cBhvr additive="base">
                                        <p:cTn id="15" dur="500"/>
                                        <p:tgtEl>
                                          <p:spTgt spid="511"/>
                                        </p:tgtEl>
                                        <p:attrNameLst>
                                          <p:attrName>ppt_w</p:attrName>
                                        </p:attrNameLst>
                                      </p:cBhvr>
                                      <p:tavLst>
                                        <p:tav tm="0">
                                          <p:val>
                                            <p:strVal val="0"/>
                                          </p:val>
                                        </p:tav>
                                        <p:tav tm="100000">
                                          <p:val>
                                            <p:strVal val="#ppt_w"/>
                                          </p:val>
                                        </p:tav>
                                      </p:tavLst>
                                    </p:anim>
                                    <p:anim calcmode="lin" valueType="num">
                                      <p:cBhvr additive="base">
                                        <p:cTn id="16" dur="500"/>
                                        <p:tgtEl>
                                          <p:spTgt spid="511"/>
                                        </p:tgtEl>
                                        <p:attrNameLst>
                                          <p:attrName>ppt_h</p:attrName>
                                        </p:attrNameLst>
                                      </p:cBhvr>
                                      <p:tavLst>
                                        <p:tav tm="0">
                                          <p:val>
                                            <p:strVal val="0"/>
                                          </p:val>
                                        </p:tav>
                                        <p:tav tm="100000">
                                          <p:val>
                                            <p:strVal val="#ppt_h"/>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536"/>
                                        </p:tgtEl>
                                        <p:attrNameLst>
                                          <p:attrName>style.visibility</p:attrName>
                                        </p:attrNameLst>
                                      </p:cBhvr>
                                      <p:to>
                                        <p:strVal val="visible"/>
                                      </p:to>
                                    </p:set>
                                    <p:animEffect transition="in" filter="fade">
                                      <p:cBhvr>
                                        <p:cTn id="20" dur="500"/>
                                        <p:tgtEl>
                                          <p:spTgt spid="536"/>
                                        </p:tgtEl>
                                      </p:cBhvr>
                                    </p:animEffect>
                                  </p:childTnLst>
                                </p:cTn>
                              </p:par>
                            </p:childTnLst>
                          </p:cTn>
                        </p:par>
                        <p:par>
                          <p:cTn id="21" fill="hold">
                            <p:stCondLst>
                              <p:cond delay="2500"/>
                            </p:stCondLst>
                            <p:childTnLst>
                              <p:par>
                                <p:cTn id="22" presetID="23" presetClass="entr" presetSubtype="16" fill="hold" nodeType="afterEffect">
                                  <p:stCondLst>
                                    <p:cond delay="0"/>
                                  </p:stCondLst>
                                  <p:childTnLst>
                                    <p:set>
                                      <p:cBhvr>
                                        <p:cTn id="23" dur="1" fill="hold">
                                          <p:stCondLst>
                                            <p:cond delay="0"/>
                                          </p:stCondLst>
                                        </p:cTn>
                                        <p:tgtEl>
                                          <p:spTgt spid="514"/>
                                        </p:tgtEl>
                                        <p:attrNameLst>
                                          <p:attrName>style.visibility</p:attrName>
                                        </p:attrNameLst>
                                      </p:cBhvr>
                                      <p:to>
                                        <p:strVal val="visible"/>
                                      </p:to>
                                    </p:set>
                                    <p:anim calcmode="lin" valueType="num">
                                      <p:cBhvr additive="base">
                                        <p:cTn id="24" dur="500"/>
                                        <p:tgtEl>
                                          <p:spTgt spid="514"/>
                                        </p:tgtEl>
                                        <p:attrNameLst>
                                          <p:attrName>ppt_w</p:attrName>
                                        </p:attrNameLst>
                                      </p:cBhvr>
                                      <p:tavLst>
                                        <p:tav tm="0">
                                          <p:val>
                                            <p:strVal val="0"/>
                                          </p:val>
                                        </p:tav>
                                        <p:tav tm="100000">
                                          <p:val>
                                            <p:strVal val="#ppt_w"/>
                                          </p:val>
                                        </p:tav>
                                      </p:tavLst>
                                    </p:anim>
                                    <p:anim calcmode="lin" valueType="num">
                                      <p:cBhvr additive="base">
                                        <p:cTn id="25" dur="500"/>
                                        <p:tgtEl>
                                          <p:spTgt spid="514"/>
                                        </p:tgtEl>
                                        <p:attrNameLst>
                                          <p:attrName>ppt_h</p:attrName>
                                        </p:attrNameLst>
                                      </p:cBhvr>
                                      <p:tavLst>
                                        <p:tav tm="0">
                                          <p:val>
                                            <p:strVal val="0"/>
                                          </p:val>
                                        </p:tav>
                                        <p:tav tm="100000">
                                          <p:val>
                                            <p:strVal val="#ppt_h"/>
                                          </p:val>
                                        </p:tav>
                                      </p:tavLst>
                                    </p:anim>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539"/>
                                        </p:tgtEl>
                                        <p:attrNameLst>
                                          <p:attrName>style.visibility</p:attrName>
                                        </p:attrNameLst>
                                      </p:cBhvr>
                                      <p:to>
                                        <p:strVal val="visible"/>
                                      </p:to>
                                    </p:set>
                                    <p:animEffect transition="in" filter="fade">
                                      <p:cBhvr>
                                        <p:cTn id="29" dur="500"/>
                                        <p:tgtEl>
                                          <p:spTgt spid="539"/>
                                        </p:tgtEl>
                                      </p:cBhvr>
                                    </p:animEffect>
                                  </p:childTnLst>
                                </p:cTn>
                              </p:par>
                            </p:childTnLst>
                          </p:cTn>
                        </p:par>
                        <p:par>
                          <p:cTn id="30" fill="hold">
                            <p:stCondLst>
                              <p:cond delay="3500"/>
                            </p:stCondLst>
                            <p:childTnLst>
                              <p:par>
                                <p:cTn id="31" presetID="23" presetClass="entr" presetSubtype="16" fill="hold" nodeType="afterEffect">
                                  <p:stCondLst>
                                    <p:cond delay="0"/>
                                  </p:stCondLst>
                                  <p:childTnLst>
                                    <p:set>
                                      <p:cBhvr>
                                        <p:cTn id="32" dur="1" fill="hold">
                                          <p:stCondLst>
                                            <p:cond delay="0"/>
                                          </p:stCondLst>
                                        </p:cTn>
                                        <p:tgtEl>
                                          <p:spTgt spid="519"/>
                                        </p:tgtEl>
                                        <p:attrNameLst>
                                          <p:attrName>style.visibility</p:attrName>
                                        </p:attrNameLst>
                                      </p:cBhvr>
                                      <p:to>
                                        <p:strVal val="visible"/>
                                      </p:to>
                                    </p:set>
                                    <p:anim calcmode="lin" valueType="num">
                                      <p:cBhvr additive="base">
                                        <p:cTn id="33" dur="500"/>
                                        <p:tgtEl>
                                          <p:spTgt spid="519"/>
                                        </p:tgtEl>
                                        <p:attrNameLst>
                                          <p:attrName>ppt_w</p:attrName>
                                        </p:attrNameLst>
                                      </p:cBhvr>
                                      <p:tavLst>
                                        <p:tav tm="0">
                                          <p:val>
                                            <p:strVal val="0"/>
                                          </p:val>
                                        </p:tav>
                                        <p:tav tm="100000">
                                          <p:val>
                                            <p:strVal val="#ppt_w"/>
                                          </p:val>
                                        </p:tav>
                                      </p:tavLst>
                                    </p:anim>
                                    <p:anim calcmode="lin" valueType="num">
                                      <p:cBhvr additive="base">
                                        <p:cTn id="34" dur="500"/>
                                        <p:tgtEl>
                                          <p:spTgt spid="519"/>
                                        </p:tgtEl>
                                        <p:attrNameLst>
                                          <p:attrName>ppt_h</p:attrName>
                                        </p:attrNameLst>
                                      </p:cBhvr>
                                      <p:tavLst>
                                        <p:tav tm="0">
                                          <p:val>
                                            <p:strVal val="0"/>
                                          </p:val>
                                        </p:tav>
                                        <p:tav tm="100000">
                                          <p:val>
                                            <p:strVal val="#ppt_h"/>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542"/>
                                        </p:tgtEl>
                                        <p:attrNameLst>
                                          <p:attrName>style.visibility</p:attrName>
                                        </p:attrNameLst>
                                      </p:cBhvr>
                                      <p:to>
                                        <p:strVal val="visible"/>
                                      </p:to>
                                    </p:set>
                                    <p:animEffect transition="in" filter="fade">
                                      <p:cBhvr>
                                        <p:cTn id="38" dur="500"/>
                                        <p:tgtEl>
                                          <p:spTgt spid="542"/>
                                        </p:tgtEl>
                                      </p:cBhvr>
                                    </p:animEffect>
                                  </p:childTnLst>
                                </p:cTn>
                              </p:par>
                            </p:childTnLst>
                          </p:cTn>
                        </p:par>
                        <p:par>
                          <p:cTn id="39" fill="hold">
                            <p:stCondLst>
                              <p:cond delay="4500"/>
                            </p:stCondLst>
                            <p:childTnLst>
                              <p:par>
                                <p:cTn id="40" presetID="23" presetClass="entr" presetSubtype="16" fill="hold" nodeType="afterEffect">
                                  <p:stCondLst>
                                    <p:cond delay="0"/>
                                  </p:stCondLst>
                                  <p:childTnLst>
                                    <p:set>
                                      <p:cBhvr>
                                        <p:cTn id="41" dur="1" fill="hold">
                                          <p:stCondLst>
                                            <p:cond delay="0"/>
                                          </p:stCondLst>
                                        </p:cTn>
                                        <p:tgtEl>
                                          <p:spTgt spid="529"/>
                                        </p:tgtEl>
                                        <p:attrNameLst>
                                          <p:attrName>style.visibility</p:attrName>
                                        </p:attrNameLst>
                                      </p:cBhvr>
                                      <p:to>
                                        <p:strVal val="visible"/>
                                      </p:to>
                                    </p:set>
                                    <p:anim calcmode="lin" valueType="num">
                                      <p:cBhvr additive="base">
                                        <p:cTn id="42" dur="500"/>
                                        <p:tgtEl>
                                          <p:spTgt spid="529"/>
                                        </p:tgtEl>
                                        <p:attrNameLst>
                                          <p:attrName>ppt_w</p:attrName>
                                        </p:attrNameLst>
                                      </p:cBhvr>
                                      <p:tavLst>
                                        <p:tav tm="0">
                                          <p:val>
                                            <p:strVal val="0"/>
                                          </p:val>
                                        </p:tav>
                                        <p:tav tm="100000">
                                          <p:val>
                                            <p:strVal val="#ppt_w"/>
                                          </p:val>
                                        </p:tav>
                                      </p:tavLst>
                                    </p:anim>
                                    <p:anim calcmode="lin" valueType="num">
                                      <p:cBhvr additive="base">
                                        <p:cTn id="43" dur="500"/>
                                        <p:tgtEl>
                                          <p:spTgt spid="529"/>
                                        </p:tgtEl>
                                        <p:attrNameLst>
                                          <p:attrName>ppt_h</p:attrName>
                                        </p:attrNameLst>
                                      </p:cBhvr>
                                      <p:tavLst>
                                        <p:tav tm="0">
                                          <p:val>
                                            <p:strVal val="0"/>
                                          </p:val>
                                        </p:tav>
                                        <p:tav tm="100000">
                                          <p:val>
                                            <p:strVal val="#ppt_h"/>
                                          </p:val>
                                        </p:tav>
                                      </p:tavLst>
                                    </p:anim>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45"/>
                                        </p:tgtEl>
                                        <p:attrNameLst>
                                          <p:attrName>style.visibility</p:attrName>
                                        </p:attrNameLst>
                                      </p:cBhvr>
                                      <p:to>
                                        <p:strVal val="visible"/>
                                      </p:to>
                                    </p:set>
                                    <p:animEffect transition="in" filter="fade">
                                      <p:cBhvr>
                                        <p:cTn id="47" dur="500"/>
                                        <p:tgtEl>
                                          <p:spTgt spid="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27" descr="图片包含 人员, 男士, 西装, 站立&#10;&#10;已生成极高可信度的说明"/>
          <p:cNvPicPr preferRelativeResize="0"/>
          <p:nvPr/>
        </p:nvPicPr>
        <p:blipFill rotWithShape="1">
          <a:blip r:embed="rId3">
            <a:alphaModFix/>
          </a:blip>
          <a:srcRect t="-40703" r="-12367" b="-359"/>
          <a:stretch/>
        </p:blipFill>
        <p:spPr>
          <a:xfrm flipH="1">
            <a:off x="-1733332" y="-776120"/>
            <a:ext cx="6845896" cy="8035314"/>
          </a:xfrm>
          <a:prstGeom prst="rect">
            <a:avLst/>
          </a:prstGeom>
          <a:noFill/>
          <a:ln>
            <a:noFill/>
          </a:ln>
        </p:spPr>
      </p:pic>
      <p:grpSp>
        <p:nvGrpSpPr>
          <p:cNvPr id="561" name="Google Shape;561;p27"/>
          <p:cNvGrpSpPr/>
          <p:nvPr/>
        </p:nvGrpSpPr>
        <p:grpSpPr>
          <a:xfrm>
            <a:off x="7648618" y="3241538"/>
            <a:ext cx="2472826" cy="2472826"/>
            <a:chOff x="4412488" y="2574030"/>
            <a:chExt cx="1854620" cy="1854620"/>
          </a:xfrm>
        </p:grpSpPr>
        <p:sp>
          <p:nvSpPr>
            <p:cNvPr id="562" name="Google Shape;562;p27"/>
            <p:cNvSpPr/>
            <p:nvPr/>
          </p:nvSpPr>
          <p:spPr>
            <a:xfrm rot="7162663">
              <a:off x="4658938" y="2820480"/>
              <a:ext cx="1361719" cy="1361719"/>
            </a:xfrm>
            <a:custGeom>
              <a:avLst/>
              <a:gdLst/>
              <a:ahLst/>
              <a:cxnLst/>
              <a:rect l="l" t="t" r="r" b="b"/>
              <a:pathLst>
                <a:path w="1438276" h="1438276" extrusionOk="0">
                  <a:moveTo>
                    <a:pt x="719138" y="0"/>
                  </a:moveTo>
                  <a:cubicBezTo>
                    <a:pt x="1116307" y="0"/>
                    <a:pt x="1438276" y="321969"/>
                    <a:pt x="1438276" y="719138"/>
                  </a:cubicBezTo>
                  <a:cubicBezTo>
                    <a:pt x="1438276" y="1116307"/>
                    <a:pt x="1116307" y="1438276"/>
                    <a:pt x="719138" y="1438276"/>
                  </a:cubicBezTo>
                  <a:cubicBezTo>
                    <a:pt x="321969" y="1438276"/>
                    <a:pt x="0" y="1116307"/>
                    <a:pt x="0" y="719138"/>
                  </a:cubicBezTo>
                  <a:cubicBezTo>
                    <a:pt x="0" y="321969"/>
                    <a:pt x="321969" y="0"/>
                    <a:pt x="719138" y="0"/>
                  </a:cubicBezTo>
                  <a:close/>
                </a:path>
              </a:pathLst>
            </a:custGeom>
            <a:solidFill>
              <a:srgbClr val="C6C6C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63" name="Google Shape;563;p27"/>
            <p:cNvSpPr/>
            <p:nvPr/>
          </p:nvSpPr>
          <p:spPr>
            <a:xfrm rot="-3637337">
              <a:off x="4445767" y="3049999"/>
              <a:ext cx="1023433" cy="472228"/>
            </a:xfrm>
            <a:custGeom>
              <a:avLst/>
              <a:gdLst/>
              <a:ahLst/>
              <a:cxnLst/>
              <a:rect l="l" t="t" r="r" b="b"/>
              <a:pathLst>
                <a:path w="1080971" h="498777" extrusionOk="0">
                  <a:moveTo>
                    <a:pt x="540485" y="0"/>
                  </a:moveTo>
                  <a:cubicBezTo>
                    <a:pt x="739070" y="0"/>
                    <a:pt x="918854" y="80492"/>
                    <a:pt x="1048992" y="210631"/>
                  </a:cubicBezTo>
                  <a:lnTo>
                    <a:pt x="1080971" y="249389"/>
                  </a:lnTo>
                  <a:lnTo>
                    <a:pt x="1048992" y="288147"/>
                  </a:lnTo>
                  <a:cubicBezTo>
                    <a:pt x="918854" y="418285"/>
                    <a:pt x="739070" y="498777"/>
                    <a:pt x="540485" y="498777"/>
                  </a:cubicBezTo>
                  <a:cubicBezTo>
                    <a:pt x="341901" y="498777"/>
                    <a:pt x="162116" y="418285"/>
                    <a:pt x="31978" y="288147"/>
                  </a:cubicBezTo>
                  <a:lnTo>
                    <a:pt x="0" y="249389"/>
                  </a:lnTo>
                  <a:lnTo>
                    <a:pt x="31978" y="210631"/>
                  </a:lnTo>
                  <a:cubicBezTo>
                    <a:pt x="162116" y="80492"/>
                    <a:pt x="341901" y="0"/>
                    <a:pt x="540485" y="0"/>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entury Gothic"/>
                <a:ea typeface="Century Gothic"/>
                <a:cs typeface="Century Gothic"/>
                <a:sym typeface="Century Gothic"/>
              </a:endParaRPr>
            </a:p>
          </p:txBody>
        </p:sp>
      </p:grpSp>
      <p:grpSp>
        <p:nvGrpSpPr>
          <p:cNvPr id="564" name="Google Shape;564;p27"/>
          <p:cNvGrpSpPr/>
          <p:nvPr/>
        </p:nvGrpSpPr>
        <p:grpSpPr>
          <a:xfrm>
            <a:off x="5601161" y="3241538"/>
            <a:ext cx="2472826" cy="2472826"/>
            <a:chOff x="2876895" y="2574029"/>
            <a:chExt cx="1854620" cy="1854620"/>
          </a:xfrm>
        </p:grpSpPr>
        <p:sp>
          <p:nvSpPr>
            <p:cNvPr id="565" name="Google Shape;565;p27"/>
            <p:cNvSpPr/>
            <p:nvPr/>
          </p:nvSpPr>
          <p:spPr>
            <a:xfrm rot="-7162663" flipH="1">
              <a:off x="3123345" y="2820479"/>
              <a:ext cx="1361719" cy="1361719"/>
            </a:xfrm>
            <a:custGeom>
              <a:avLst/>
              <a:gdLst/>
              <a:ahLst/>
              <a:cxnLst/>
              <a:rect l="l" t="t" r="r" b="b"/>
              <a:pathLst>
                <a:path w="1438276" h="1438276" extrusionOk="0">
                  <a:moveTo>
                    <a:pt x="719138" y="0"/>
                  </a:moveTo>
                  <a:cubicBezTo>
                    <a:pt x="1116307" y="0"/>
                    <a:pt x="1438276" y="321969"/>
                    <a:pt x="1438276" y="719138"/>
                  </a:cubicBezTo>
                  <a:cubicBezTo>
                    <a:pt x="1438276" y="1116307"/>
                    <a:pt x="1116307" y="1438276"/>
                    <a:pt x="719138" y="1438276"/>
                  </a:cubicBezTo>
                  <a:cubicBezTo>
                    <a:pt x="321969" y="1438276"/>
                    <a:pt x="0" y="1116307"/>
                    <a:pt x="0" y="719138"/>
                  </a:cubicBezTo>
                  <a:cubicBezTo>
                    <a:pt x="0" y="321969"/>
                    <a:pt x="321969" y="0"/>
                    <a:pt x="719138" y="0"/>
                  </a:cubicBezTo>
                  <a:close/>
                </a:path>
              </a:pathLst>
            </a:custGeom>
            <a:solidFill>
              <a:srgbClr val="C6C6C6"/>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66" name="Google Shape;566;p27"/>
            <p:cNvSpPr/>
            <p:nvPr/>
          </p:nvSpPr>
          <p:spPr>
            <a:xfrm rot="3637337" flipH="1">
              <a:off x="3682739" y="3046822"/>
              <a:ext cx="1023433" cy="472228"/>
            </a:xfrm>
            <a:custGeom>
              <a:avLst/>
              <a:gdLst/>
              <a:ahLst/>
              <a:cxnLst/>
              <a:rect l="l" t="t" r="r" b="b"/>
              <a:pathLst>
                <a:path w="1080971" h="498777" extrusionOk="0">
                  <a:moveTo>
                    <a:pt x="540485" y="0"/>
                  </a:moveTo>
                  <a:cubicBezTo>
                    <a:pt x="739070" y="0"/>
                    <a:pt x="918854" y="80492"/>
                    <a:pt x="1048992" y="210631"/>
                  </a:cubicBezTo>
                  <a:lnTo>
                    <a:pt x="1080971" y="249389"/>
                  </a:lnTo>
                  <a:lnTo>
                    <a:pt x="1048992" y="288147"/>
                  </a:lnTo>
                  <a:cubicBezTo>
                    <a:pt x="918854" y="418285"/>
                    <a:pt x="739070" y="498777"/>
                    <a:pt x="540485" y="498777"/>
                  </a:cubicBezTo>
                  <a:cubicBezTo>
                    <a:pt x="341901" y="498777"/>
                    <a:pt x="162116" y="418285"/>
                    <a:pt x="31978" y="288147"/>
                  </a:cubicBezTo>
                  <a:lnTo>
                    <a:pt x="0" y="249389"/>
                  </a:lnTo>
                  <a:lnTo>
                    <a:pt x="31978" y="210631"/>
                  </a:lnTo>
                  <a:cubicBezTo>
                    <a:pt x="162116" y="80492"/>
                    <a:pt x="341901" y="0"/>
                    <a:pt x="540485" y="0"/>
                  </a:cubicBezTo>
                  <a:close/>
                </a:path>
              </a:pathLst>
            </a:custGeom>
            <a:solidFill>
              <a:schemeClr val="lt1">
                <a:alpha val="4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entury Gothic"/>
                <a:ea typeface="Century Gothic"/>
                <a:cs typeface="Century Gothic"/>
                <a:sym typeface="Century Gothic"/>
              </a:endParaRPr>
            </a:p>
          </p:txBody>
        </p:sp>
      </p:grpSp>
      <p:grpSp>
        <p:nvGrpSpPr>
          <p:cNvPr id="567" name="Google Shape;567;p27"/>
          <p:cNvGrpSpPr/>
          <p:nvPr/>
        </p:nvGrpSpPr>
        <p:grpSpPr>
          <a:xfrm>
            <a:off x="6957828" y="1822652"/>
            <a:ext cx="1815625" cy="1815625"/>
            <a:chOff x="3894395" y="1509863"/>
            <a:chExt cx="1361719" cy="1361719"/>
          </a:xfrm>
        </p:grpSpPr>
        <p:sp>
          <p:nvSpPr>
            <p:cNvPr id="568" name="Google Shape;568;p27"/>
            <p:cNvSpPr/>
            <p:nvPr/>
          </p:nvSpPr>
          <p:spPr>
            <a:xfrm>
              <a:off x="3894395" y="1509863"/>
              <a:ext cx="1361719" cy="1361719"/>
            </a:xfrm>
            <a:custGeom>
              <a:avLst/>
              <a:gdLst/>
              <a:ahLst/>
              <a:cxnLst/>
              <a:rect l="l" t="t" r="r" b="b"/>
              <a:pathLst>
                <a:path w="1438276" h="1438276" extrusionOk="0">
                  <a:moveTo>
                    <a:pt x="719138" y="0"/>
                  </a:moveTo>
                  <a:cubicBezTo>
                    <a:pt x="1116307" y="0"/>
                    <a:pt x="1438276" y="321969"/>
                    <a:pt x="1438276" y="719138"/>
                  </a:cubicBezTo>
                  <a:cubicBezTo>
                    <a:pt x="1438276" y="1116307"/>
                    <a:pt x="1116307" y="1438276"/>
                    <a:pt x="719138" y="1438276"/>
                  </a:cubicBezTo>
                  <a:cubicBezTo>
                    <a:pt x="321969" y="1438276"/>
                    <a:pt x="0" y="1116307"/>
                    <a:pt x="0" y="719138"/>
                  </a:cubicBezTo>
                  <a:cubicBezTo>
                    <a:pt x="0" y="321969"/>
                    <a:pt x="321969" y="0"/>
                    <a:pt x="719138" y="0"/>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69" name="Google Shape;569;p27"/>
            <p:cNvSpPr/>
            <p:nvPr/>
          </p:nvSpPr>
          <p:spPr>
            <a:xfrm rot="10800000">
              <a:off x="4063538" y="2393342"/>
              <a:ext cx="1023433" cy="472228"/>
            </a:xfrm>
            <a:custGeom>
              <a:avLst/>
              <a:gdLst/>
              <a:ahLst/>
              <a:cxnLst/>
              <a:rect l="l" t="t" r="r" b="b"/>
              <a:pathLst>
                <a:path w="1080971" h="498777" extrusionOk="0">
                  <a:moveTo>
                    <a:pt x="540485" y="0"/>
                  </a:moveTo>
                  <a:cubicBezTo>
                    <a:pt x="739070" y="0"/>
                    <a:pt x="918854" y="80492"/>
                    <a:pt x="1048992" y="210631"/>
                  </a:cubicBezTo>
                  <a:lnTo>
                    <a:pt x="1080971" y="249389"/>
                  </a:lnTo>
                  <a:lnTo>
                    <a:pt x="1048992" y="288147"/>
                  </a:lnTo>
                  <a:cubicBezTo>
                    <a:pt x="918854" y="418285"/>
                    <a:pt x="739070" y="498777"/>
                    <a:pt x="540485" y="498777"/>
                  </a:cubicBezTo>
                  <a:cubicBezTo>
                    <a:pt x="341901" y="498777"/>
                    <a:pt x="162116" y="418285"/>
                    <a:pt x="31978" y="288147"/>
                  </a:cubicBezTo>
                  <a:lnTo>
                    <a:pt x="0" y="249389"/>
                  </a:lnTo>
                  <a:lnTo>
                    <a:pt x="31978" y="210631"/>
                  </a:lnTo>
                  <a:cubicBezTo>
                    <a:pt x="162116" y="80492"/>
                    <a:pt x="341901" y="0"/>
                    <a:pt x="540485" y="0"/>
                  </a:cubicBezTo>
                  <a:close/>
                </a:path>
              </a:pathLst>
            </a:custGeom>
            <a:solidFill>
              <a:schemeClr val="lt1">
                <a:alpha val="2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entury Gothic"/>
                <a:ea typeface="Century Gothic"/>
                <a:cs typeface="Century Gothic"/>
                <a:sym typeface="Century Gothic"/>
              </a:endParaRPr>
            </a:p>
          </p:txBody>
        </p:sp>
      </p:grpSp>
      <p:sp>
        <p:nvSpPr>
          <p:cNvPr id="570" name="Google Shape;570;p27"/>
          <p:cNvSpPr txBox="1"/>
          <p:nvPr/>
        </p:nvSpPr>
        <p:spPr>
          <a:xfrm>
            <a:off x="10061111" y="4098417"/>
            <a:ext cx="1864189" cy="110773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id-ID" sz="1600" b="1">
                <a:solidFill>
                  <a:srgbClr val="767171"/>
                </a:solidFill>
                <a:latin typeface="Century Gothic"/>
                <a:ea typeface="Century Gothic"/>
                <a:cs typeface="Century Gothic"/>
                <a:sym typeface="Century Gothic"/>
              </a:rPr>
              <a:t>Boxes</a:t>
            </a:r>
            <a:endParaRPr sz="1600" b="1">
              <a:solidFill>
                <a:srgbClr val="767171"/>
              </a:solidFill>
              <a:latin typeface="Century Gothic"/>
              <a:ea typeface="Century Gothic"/>
              <a:cs typeface="Century Gothic"/>
              <a:sym typeface="Century Gothic"/>
            </a:endParaRPr>
          </a:p>
          <a:p>
            <a:pPr marL="0" marR="0" lvl="0" indent="0" algn="l" rtl="0">
              <a:spcBef>
                <a:spcPts val="267"/>
              </a:spcBef>
              <a:spcAft>
                <a:spcPts val="0"/>
              </a:spcAft>
              <a:buNone/>
            </a:pPr>
            <a:r>
              <a:rPr lang="id-ID" sz="1333">
                <a:solidFill>
                  <a:srgbClr val="767171"/>
                </a:solidFill>
                <a:latin typeface="Century Gothic"/>
                <a:ea typeface="Century Gothic"/>
                <a:cs typeface="Century Gothic"/>
                <a:sym typeface="Century Gothic"/>
              </a:rPr>
              <a:t>There are many variations</a:t>
            </a:r>
            <a:br>
              <a:rPr lang="id-ID" sz="1333">
                <a:solidFill>
                  <a:srgbClr val="767171"/>
                </a:solidFill>
                <a:latin typeface="Century Gothic"/>
                <a:ea typeface="Century Gothic"/>
                <a:cs typeface="Century Gothic"/>
                <a:sym typeface="Century Gothic"/>
              </a:rPr>
            </a:br>
            <a:r>
              <a:rPr lang="id-ID" sz="1333">
                <a:solidFill>
                  <a:srgbClr val="767171"/>
                </a:solidFill>
                <a:latin typeface="Century Gothic"/>
                <a:ea typeface="Century Gothic"/>
                <a:cs typeface="Century Gothic"/>
                <a:sym typeface="Century Gothic"/>
              </a:rPr>
              <a:t>of passages lorem ipsum</a:t>
            </a:r>
            <a:endParaRPr/>
          </a:p>
        </p:txBody>
      </p:sp>
      <p:sp>
        <p:nvSpPr>
          <p:cNvPr id="571" name="Google Shape;571;p27"/>
          <p:cNvSpPr txBox="1"/>
          <p:nvPr/>
        </p:nvSpPr>
        <p:spPr>
          <a:xfrm>
            <a:off x="3797300" y="4098417"/>
            <a:ext cx="1864189" cy="110773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id-ID" sz="1600" b="1">
                <a:solidFill>
                  <a:srgbClr val="767171"/>
                </a:solidFill>
                <a:latin typeface="Century Gothic"/>
                <a:ea typeface="Century Gothic"/>
                <a:cs typeface="Century Gothic"/>
                <a:sym typeface="Century Gothic"/>
              </a:rPr>
              <a:t>Chips</a:t>
            </a:r>
            <a:endParaRPr sz="1600" b="1">
              <a:solidFill>
                <a:srgbClr val="767171"/>
              </a:solidFill>
              <a:latin typeface="Century Gothic"/>
              <a:ea typeface="Century Gothic"/>
              <a:cs typeface="Century Gothic"/>
              <a:sym typeface="Century Gothic"/>
            </a:endParaRPr>
          </a:p>
          <a:p>
            <a:pPr marL="0" marR="0" lvl="0" indent="0" algn="r" rtl="0">
              <a:spcBef>
                <a:spcPts val="267"/>
              </a:spcBef>
              <a:spcAft>
                <a:spcPts val="0"/>
              </a:spcAft>
              <a:buNone/>
            </a:pPr>
            <a:r>
              <a:rPr lang="id-ID" sz="1333">
                <a:solidFill>
                  <a:srgbClr val="767171"/>
                </a:solidFill>
                <a:latin typeface="Century Gothic"/>
                <a:ea typeface="Century Gothic"/>
                <a:cs typeface="Century Gothic"/>
                <a:sym typeface="Century Gothic"/>
              </a:rPr>
              <a:t>There are many variations</a:t>
            </a:r>
            <a:br>
              <a:rPr lang="id-ID" sz="1333">
                <a:solidFill>
                  <a:srgbClr val="767171"/>
                </a:solidFill>
                <a:latin typeface="Century Gothic"/>
                <a:ea typeface="Century Gothic"/>
                <a:cs typeface="Century Gothic"/>
                <a:sym typeface="Century Gothic"/>
              </a:rPr>
            </a:br>
            <a:r>
              <a:rPr lang="id-ID" sz="1333">
                <a:solidFill>
                  <a:srgbClr val="767171"/>
                </a:solidFill>
                <a:latin typeface="Century Gothic"/>
                <a:ea typeface="Century Gothic"/>
                <a:cs typeface="Century Gothic"/>
                <a:sym typeface="Century Gothic"/>
              </a:rPr>
              <a:t>of passages lorem ipsum</a:t>
            </a:r>
            <a:endParaRPr/>
          </a:p>
        </p:txBody>
      </p:sp>
      <p:sp>
        <p:nvSpPr>
          <p:cNvPr id="572" name="Google Shape;572;p27"/>
          <p:cNvSpPr txBox="1"/>
          <p:nvPr/>
        </p:nvSpPr>
        <p:spPr>
          <a:xfrm>
            <a:off x="9143287" y="2381650"/>
            <a:ext cx="1864189" cy="110773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id-ID" sz="1600" b="1">
                <a:solidFill>
                  <a:srgbClr val="767171"/>
                </a:solidFill>
                <a:latin typeface="Century Gothic"/>
                <a:ea typeface="Century Gothic"/>
                <a:cs typeface="Century Gothic"/>
                <a:sym typeface="Century Gothic"/>
              </a:rPr>
              <a:t>Flags</a:t>
            </a:r>
            <a:endParaRPr sz="1600" b="1">
              <a:solidFill>
                <a:srgbClr val="767171"/>
              </a:solidFill>
              <a:latin typeface="Century Gothic"/>
              <a:ea typeface="Century Gothic"/>
              <a:cs typeface="Century Gothic"/>
              <a:sym typeface="Century Gothic"/>
            </a:endParaRPr>
          </a:p>
          <a:p>
            <a:pPr marL="0" marR="0" lvl="0" indent="0" algn="l" rtl="0">
              <a:spcBef>
                <a:spcPts val="267"/>
              </a:spcBef>
              <a:spcAft>
                <a:spcPts val="0"/>
              </a:spcAft>
              <a:buNone/>
            </a:pPr>
            <a:r>
              <a:rPr lang="id-ID" sz="1333">
                <a:solidFill>
                  <a:srgbClr val="767171"/>
                </a:solidFill>
                <a:latin typeface="Century Gothic"/>
                <a:ea typeface="Century Gothic"/>
                <a:cs typeface="Century Gothic"/>
                <a:sym typeface="Century Gothic"/>
              </a:rPr>
              <a:t>There are many variations</a:t>
            </a:r>
            <a:br>
              <a:rPr lang="id-ID" sz="1333">
                <a:solidFill>
                  <a:srgbClr val="767171"/>
                </a:solidFill>
                <a:latin typeface="Century Gothic"/>
                <a:ea typeface="Century Gothic"/>
                <a:cs typeface="Century Gothic"/>
                <a:sym typeface="Century Gothic"/>
              </a:rPr>
            </a:br>
            <a:r>
              <a:rPr lang="id-ID" sz="1333">
                <a:solidFill>
                  <a:srgbClr val="767171"/>
                </a:solidFill>
                <a:latin typeface="Century Gothic"/>
                <a:ea typeface="Century Gothic"/>
                <a:cs typeface="Century Gothic"/>
                <a:sym typeface="Century Gothic"/>
              </a:rPr>
              <a:t>of passages lorem ipsum</a:t>
            </a:r>
            <a:endParaRPr/>
          </a:p>
        </p:txBody>
      </p:sp>
      <p:sp>
        <p:nvSpPr>
          <p:cNvPr id="573" name="Google Shape;573;p27"/>
          <p:cNvSpPr/>
          <p:nvPr/>
        </p:nvSpPr>
        <p:spPr>
          <a:xfrm>
            <a:off x="8183475" y="3992445"/>
            <a:ext cx="370107" cy="308056"/>
          </a:xfrm>
          <a:custGeom>
            <a:avLst/>
            <a:gdLst/>
            <a:ahLst/>
            <a:cxnLst/>
            <a:rect l="l" t="t" r="r" b="b"/>
            <a:pathLst>
              <a:path w="77" h="64" extrusionOk="0">
                <a:moveTo>
                  <a:pt x="77" y="51"/>
                </a:moveTo>
                <a:cubicBezTo>
                  <a:pt x="77" y="53"/>
                  <a:pt x="76" y="55"/>
                  <a:pt x="75" y="55"/>
                </a:cubicBezTo>
                <a:cubicBezTo>
                  <a:pt x="59" y="63"/>
                  <a:pt x="59" y="63"/>
                  <a:pt x="59" y="63"/>
                </a:cubicBezTo>
                <a:cubicBezTo>
                  <a:pt x="58" y="64"/>
                  <a:pt x="58" y="64"/>
                  <a:pt x="57" y="64"/>
                </a:cubicBezTo>
                <a:cubicBezTo>
                  <a:pt x="56" y="64"/>
                  <a:pt x="55" y="64"/>
                  <a:pt x="55" y="63"/>
                </a:cubicBezTo>
                <a:cubicBezTo>
                  <a:pt x="39" y="55"/>
                  <a:pt x="39" y="55"/>
                  <a:pt x="39" y="55"/>
                </a:cubicBezTo>
                <a:cubicBezTo>
                  <a:pt x="39" y="55"/>
                  <a:pt x="39" y="55"/>
                  <a:pt x="39" y="55"/>
                </a:cubicBezTo>
                <a:cubicBezTo>
                  <a:pt x="39" y="55"/>
                  <a:pt x="38" y="55"/>
                  <a:pt x="38" y="55"/>
                </a:cubicBezTo>
                <a:cubicBezTo>
                  <a:pt x="22" y="63"/>
                  <a:pt x="22" y="63"/>
                  <a:pt x="22" y="63"/>
                </a:cubicBezTo>
                <a:cubicBezTo>
                  <a:pt x="22" y="64"/>
                  <a:pt x="21" y="64"/>
                  <a:pt x="20" y="64"/>
                </a:cubicBezTo>
                <a:cubicBezTo>
                  <a:pt x="20" y="64"/>
                  <a:pt x="19" y="64"/>
                  <a:pt x="18" y="63"/>
                </a:cubicBezTo>
                <a:cubicBezTo>
                  <a:pt x="2" y="55"/>
                  <a:pt x="2" y="55"/>
                  <a:pt x="2" y="55"/>
                </a:cubicBezTo>
                <a:cubicBezTo>
                  <a:pt x="1" y="55"/>
                  <a:pt x="0" y="53"/>
                  <a:pt x="0" y="51"/>
                </a:cubicBezTo>
                <a:cubicBezTo>
                  <a:pt x="0" y="37"/>
                  <a:pt x="0" y="37"/>
                  <a:pt x="0" y="37"/>
                </a:cubicBezTo>
                <a:cubicBezTo>
                  <a:pt x="0" y="35"/>
                  <a:pt x="1" y="33"/>
                  <a:pt x="3" y="32"/>
                </a:cubicBezTo>
                <a:cubicBezTo>
                  <a:pt x="18" y="26"/>
                  <a:pt x="18" y="26"/>
                  <a:pt x="18" y="26"/>
                </a:cubicBezTo>
                <a:cubicBezTo>
                  <a:pt x="18" y="11"/>
                  <a:pt x="18" y="11"/>
                  <a:pt x="18" y="11"/>
                </a:cubicBezTo>
                <a:cubicBezTo>
                  <a:pt x="18" y="10"/>
                  <a:pt x="19" y="8"/>
                  <a:pt x="21" y="7"/>
                </a:cubicBezTo>
                <a:cubicBezTo>
                  <a:pt x="37" y="0"/>
                  <a:pt x="37" y="0"/>
                  <a:pt x="37" y="0"/>
                </a:cubicBezTo>
                <a:cubicBezTo>
                  <a:pt x="37" y="0"/>
                  <a:pt x="38" y="0"/>
                  <a:pt x="39" y="0"/>
                </a:cubicBezTo>
                <a:cubicBezTo>
                  <a:pt x="39" y="0"/>
                  <a:pt x="40" y="0"/>
                  <a:pt x="40" y="0"/>
                </a:cubicBezTo>
                <a:cubicBezTo>
                  <a:pt x="56" y="7"/>
                  <a:pt x="56" y="7"/>
                  <a:pt x="56" y="7"/>
                </a:cubicBezTo>
                <a:cubicBezTo>
                  <a:pt x="58" y="8"/>
                  <a:pt x="59" y="10"/>
                  <a:pt x="59" y="11"/>
                </a:cubicBezTo>
                <a:cubicBezTo>
                  <a:pt x="59" y="26"/>
                  <a:pt x="59" y="26"/>
                  <a:pt x="59" y="26"/>
                </a:cubicBezTo>
                <a:cubicBezTo>
                  <a:pt x="75" y="32"/>
                  <a:pt x="75" y="32"/>
                  <a:pt x="75" y="32"/>
                </a:cubicBezTo>
                <a:cubicBezTo>
                  <a:pt x="76" y="33"/>
                  <a:pt x="77" y="35"/>
                  <a:pt x="77" y="37"/>
                </a:cubicBezTo>
                <a:lnTo>
                  <a:pt x="77" y="51"/>
                </a:lnTo>
                <a:close/>
                <a:moveTo>
                  <a:pt x="35" y="36"/>
                </a:moveTo>
                <a:cubicBezTo>
                  <a:pt x="20" y="30"/>
                  <a:pt x="20" y="30"/>
                  <a:pt x="20" y="30"/>
                </a:cubicBezTo>
                <a:cubicBezTo>
                  <a:pt x="6" y="36"/>
                  <a:pt x="6" y="36"/>
                  <a:pt x="6" y="36"/>
                </a:cubicBezTo>
                <a:cubicBezTo>
                  <a:pt x="20" y="42"/>
                  <a:pt x="20" y="42"/>
                  <a:pt x="20" y="42"/>
                </a:cubicBezTo>
                <a:lnTo>
                  <a:pt x="35" y="36"/>
                </a:lnTo>
                <a:close/>
                <a:moveTo>
                  <a:pt x="36" y="51"/>
                </a:moveTo>
                <a:cubicBezTo>
                  <a:pt x="36" y="40"/>
                  <a:pt x="36" y="40"/>
                  <a:pt x="36" y="40"/>
                </a:cubicBezTo>
                <a:cubicBezTo>
                  <a:pt x="23" y="46"/>
                  <a:pt x="23" y="46"/>
                  <a:pt x="23" y="46"/>
                </a:cubicBezTo>
                <a:cubicBezTo>
                  <a:pt x="23" y="58"/>
                  <a:pt x="23" y="58"/>
                  <a:pt x="23" y="58"/>
                </a:cubicBezTo>
                <a:lnTo>
                  <a:pt x="36" y="51"/>
                </a:lnTo>
                <a:close/>
                <a:moveTo>
                  <a:pt x="54" y="11"/>
                </a:moveTo>
                <a:cubicBezTo>
                  <a:pt x="39" y="5"/>
                  <a:pt x="39" y="5"/>
                  <a:pt x="39" y="5"/>
                </a:cubicBezTo>
                <a:cubicBezTo>
                  <a:pt x="23" y="11"/>
                  <a:pt x="23" y="11"/>
                  <a:pt x="23" y="11"/>
                </a:cubicBezTo>
                <a:cubicBezTo>
                  <a:pt x="39" y="18"/>
                  <a:pt x="39" y="18"/>
                  <a:pt x="39" y="18"/>
                </a:cubicBezTo>
                <a:lnTo>
                  <a:pt x="54" y="11"/>
                </a:lnTo>
                <a:close/>
                <a:moveTo>
                  <a:pt x="55" y="26"/>
                </a:moveTo>
                <a:cubicBezTo>
                  <a:pt x="55" y="16"/>
                  <a:pt x="55" y="16"/>
                  <a:pt x="55" y="16"/>
                </a:cubicBezTo>
                <a:cubicBezTo>
                  <a:pt x="41" y="22"/>
                  <a:pt x="41" y="22"/>
                  <a:pt x="41" y="22"/>
                </a:cubicBezTo>
                <a:cubicBezTo>
                  <a:pt x="41" y="32"/>
                  <a:pt x="41" y="32"/>
                  <a:pt x="41" y="32"/>
                </a:cubicBezTo>
                <a:lnTo>
                  <a:pt x="55" y="26"/>
                </a:lnTo>
                <a:close/>
                <a:moveTo>
                  <a:pt x="71" y="36"/>
                </a:moveTo>
                <a:cubicBezTo>
                  <a:pt x="57" y="30"/>
                  <a:pt x="57" y="30"/>
                  <a:pt x="57" y="30"/>
                </a:cubicBezTo>
                <a:cubicBezTo>
                  <a:pt x="42" y="36"/>
                  <a:pt x="42" y="36"/>
                  <a:pt x="42" y="36"/>
                </a:cubicBezTo>
                <a:cubicBezTo>
                  <a:pt x="57" y="42"/>
                  <a:pt x="57" y="42"/>
                  <a:pt x="57" y="42"/>
                </a:cubicBezTo>
                <a:lnTo>
                  <a:pt x="71" y="36"/>
                </a:lnTo>
                <a:close/>
                <a:moveTo>
                  <a:pt x="73" y="51"/>
                </a:moveTo>
                <a:cubicBezTo>
                  <a:pt x="73" y="40"/>
                  <a:pt x="73" y="40"/>
                  <a:pt x="73" y="40"/>
                </a:cubicBezTo>
                <a:cubicBezTo>
                  <a:pt x="59" y="46"/>
                  <a:pt x="59" y="46"/>
                  <a:pt x="59" y="46"/>
                </a:cubicBezTo>
                <a:cubicBezTo>
                  <a:pt x="59" y="58"/>
                  <a:pt x="59" y="58"/>
                  <a:pt x="59" y="58"/>
                </a:cubicBezTo>
                <a:lnTo>
                  <a:pt x="73" y="51"/>
                </a:lnTo>
                <a:close/>
              </a:path>
            </a:pathLst>
          </a:custGeom>
          <a:solidFill>
            <a:srgbClr val="C6C6C6"/>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574" name="Google Shape;574;p27"/>
          <p:cNvSpPr/>
          <p:nvPr/>
        </p:nvSpPr>
        <p:spPr>
          <a:xfrm>
            <a:off x="7222913" y="3996649"/>
            <a:ext cx="268931" cy="314128"/>
          </a:xfrm>
          <a:custGeom>
            <a:avLst/>
            <a:gdLst/>
            <a:ahLst/>
            <a:cxnLst/>
            <a:rect l="l" t="t" r="r" b="b"/>
            <a:pathLst>
              <a:path w="55" h="64" extrusionOk="0">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rgbClr val="C6C6C6"/>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rgbClr val="C6C6C6"/>
              </a:solidFill>
              <a:latin typeface="Century Gothic"/>
              <a:ea typeface="Century Gothic"/>
              <a:cs typeface="Century Gothic"/>
              <a:sym typeface="Century Gothic"/>
            </a:endParaRPr>
          </a:p>
        </p:txBody>
      </p:sp>
      <p:sp>
        <p:nvSpPr>
          <p:cNvPr id="575" name="Google Shape;575;p27"/>
          <p:cNvSpPr/>
          <p:nvPr/>
        </p:nvSpPr>
        <p:spPr>
          <a:xfrm>
            <a:off x="7696200" y="3190807"/>
            <a:ext cx="338877" cy="300944"/>
          </a:xfrm>
          <a:custGeom>
            <a:avLst/>
            <a:gdLst/>
            <a:ahLst/>
            <a:cxnLst/>
            <a:rect l="l" t="t" r="r" b="b"/>
            <a:pathLst>
              <a:path w="62" h="55" extrusionOk="0">
                <a:moveTo>
                  <a:pt x="7" y="9"/>
                </a:moveTo>
                <a:cubicBezTo>
                  <a:pt x="7" y="54"/>
                  <a:pt x="7" y="54"/>
                  <a:pt x="7" y="54"/>
                </a:cubicBezTo>
                <a:cubicBezTo>
                  <a:pt x="7" y="54"/>
                  <a:pt x="6" y="55"/>
                  <a:pt x="6" y="55"/>
                </a:cubicBezTo>
                <a:cubicBezTo>
                  <a:pt x="3" y="55"/>
                  <a:pt x="3" y="55"/>
                  <a:pt x="3" y="55"/>
                </a:cubicBezTo>
                <a:cubicBezTo>
                  <a:pt x="3" y="55"/>
                  <a:pt x="2" y="54"/>
                  <a:pt x="2" y="54"/>
                </a:cubicBezTo>
                <a:cubicBezTo>
                  <a:pt x="2" y="9"/>
                  <a:pt x="2" y="9"/>
                  <a:pt x="2" y="9"/>
                </a:cubicBezTo>
                <a:cubicBezTo>
                  <a:pt x="1" y="8"/>
                  <a:pt x="0" y="6"/>
                  <a:pt x="0" y="5"/>
                </a:cubicBezTo>
                <a:cubicBezTo>
                  <a:pt x="0" y="2"/>
                  <a:pt x="2" y="0"/>
                  <a:pt x="5" y="0"/>
                </a:cubicBezTo>
                <a:cubicBezTo>
                  <a:pt x="7" y="0"/>
                  <a:pt x="9" y="2"/>
                  <a:pt x="9" y="5"/>
                </a:cubicBezTo>
                <a:cubicBezTo>
                  <a:pt x="9" y="6"/>
                  <a:pt x="8" y="8"/>
                  <a:pt x="7" y="9"/>
                </a:cubicBezTo>
                <a:close/>
                <a:moveTo>
                  <a:pt x="62" y="34"/>
                </a:moveTo>
                <a:cubicBezTo>
                  <a:pt x="62" y="35"/>
                  <a:pt x="61" y="36"/>
                  <a:pt x="60" y="36"/>
                </a:cubicBezTo>
                <a:cubicBezTo>
                  <a:pt x="60" y="36"/>
                  <a:pt x="60" y="36"/>
                  <a:pt x="60" y="37"/>
                </a:cubicBezTo>
                <a:cubicBezTo>
                  <a:pt x="58" y="38"/>
                  <a:pt x="52" y="41"/>
                  <a:pt x="47" y="41"/>
                </a:cubicBezTo>
                <a:cubicBezTo>
                  <a:pt x="45" y="41"/>
                  <a:pt x="43" y="40"/>
                  <a:pt x="41" y="39"/>
                </a:cubicBezTo>
                <a:cubicBezTo>
                  <a:pt x="40" y="39"/>
                  <a:pt x="40" y="39"/>
                  <a:pt x="40" y="39"/>
                </a:cubicBezTo>
                <a:cubicBezTo>
                  <a:pt x="36" y="37"/>
                  <a:pt x="34" y="36"/>
                  <a:pt x="29" y="36"/>
                </a:cubicBezTo>
                <a:cubicBezTo>
                  <a:pt x="24" y="36"/>
                  <a:pt x="17" y="38"/>
                  <a:pt x="13" y="41"/>
                </a:cubicBezTo>
                <a:cubicBezTo>
                  <a:pt x="12" y="41"/>
                  <a:pt x="12" y="41"/>
                  <a:pt x="11" y="41"/>
                </a:cubicBezTo>
                <a:cubicBezTo>
                  <a:pt x="11" y="41"/>
                  <a:pt x="11" y="41"/>
                  <a:pt x="10" y="41"/>
                </a:cubicBezTo>
                <a:cubicBezTo>
                  <a:pt x="10" y="41"/>
                  <a:pt x="9" y="40"/>
                  <a:pt x="9" y="39"/>
                </a:cubicBezTo>
                <a:cubicBezTo>
                  <a:pt x="9" y="12"/>
                  <a:pt x="9" y="12"/>
                  <a:pt x="9" y="12"/>
                </a:cubicBezTo>
                <a:cubicBezTo>
                  <a:pt x="9" y="12"/>
                  <a:pt x="10" y="11"/>
                  <a:pt x="10" y="11"/>
                </a:cubicBezTo>
                <a:cubicBezTo>
                  <a:pt x="13" y="9"/>
                  <a:pt x="21" y="5"/>
                  <a:pt x="28" y="5"/>
                </a:cubicBezTo>
                <a:cubicBezTo>
                  <a:pt x="34" y="5"/>
                  <a:pt x="39" y="7"/>
                  <a:pt x="43" y="9"/>
                </a:cubicBezTo>
                <a:cubicBezTo>
                  <a:pt x="44" y="9"/>
                  <a:pt x="45" y="10"/>
                  <a:pt x="46" y="10"/>
                </a:cubicBezTo>
                <a:cubicBezTo>
                  <a:pt x="50" y="10"/>
                  <a:pt x="55" y="7"/>
                  <a:pt x="57" y="6"/>
                </a:cubicBezTo>
                <a:cubicBezTo>
                  <a:pt x="58" y="5"/>
                  <a:pt x="58" y="5"/>
                  <a:pt x="58" y="5"/>
                </a:cubicBezTo>
                <a:cubicBezTo>
                  <a:pt x="59" y="5"/>
                  <a:pt x="60" y="5"/>
                  <a:pt x="61" y="5"/>
                </a:cubicBezTo>
                <a:cubicBezTo>
                  <a:pt x="61" y="5"/>
                  <a:pt x="62" y="6"/>
                  <a:pt x="62" y="7"/>
                </a:cubicBezTo>
                <a:lnTo>
                  <a:pt x="62" y="34"/>
                </a:lnTo>
                <a:close/>
                <a:moveTo>
                  <a:pt x="27" y="9"/>
                </a:moveTo>
                <a:cubicBezTo>
                  <a:pt x="23" y="10"/>
                  <a:pt x="18" y="12"/>
                  <a:pt x="14" y="14"/>
                </a:cubicBezTo>
                <a:cubicBezTo>
                  <a:pt x="14" y="21"/>
                  <a:pt x="14" y="21"/>
                  <a:pt x="14" y="21"/>
                </a:cubicBezTo>
                <a:cubicBezTo>
                  <a:pt x="18" y="18"/>
                  <a:pt x="23" y="17"/>
                  <a:pt x="27" y="16"/>
                </a:cubicBezTo>
                <a:lnTo>
                  <a:pt x="27" y="9"/>
                </a:lnTo>
                <a:close/>
                <a:moveTo>
                  <a:pt x="27" y="24"/>
                </a:moveTo>
                <a:cubicBezTo>
                  <a:pt x="23" y="25"/>
                  <a:pt x="18" y="27"/>
                  <a:pt x="14" y="29"/>
                </a:cubicBezTo>
                <a:cubicBezTo>
                  <a:pt x="14" y="35"/>
                  <a:pt x="14" y="35"/>
                  <a:pt x="14" y="35"/>
                </a:cubicBezTo>
                <a:cubicBezTo>
                  <a:pt x="18" y="33"/>
                  <a:pt x="23" y="32"/>
                  <a:pt x="27" y="31"/>
                </a:cubicBezTo>
                <a:lnTo>
                  <a:pt x="27" y="24"/>
                </a:lnTo>
                <a:close/>
                <a:moveTo>
                  <a:pt x="57" y="26"/>
                </a:moveTo>
                <a:cubicBezTo>
                  <a:pt x="54" y="28"/>
                  <a:pt x="48" y="30"/>
                  <a:pt x="43" y="29"/>
                </a:cubicBezTo>
                <a:cubicBezTo>
                  <a:pt x="43" y="21"/>
                  <a:pt x="43" y="21"/>
                  <a:pt x="43" y="21"/>
                </a:cubicBezTo>
                <a:cubicBezTo>
                  <a:pt x="43" y="21"/>
                  <a:pt x="43" y="21"/>
                  <a:pt x="42" y="20"/>
                </a:cubicBezTo>
                <a:cubicBezTo>
                  <a:pt x="38" y="18"/>
                  <a:pt x="35" y="16"/>
                  <a:pt x="29" y="16"/>
                </a:cubicBezTo>
                <a:cubicBezTo>
                  <a:pt x="29" y="16"/>
                  <a:pt x="28" y="16"/>
                  <a:pt x="27" y="16"/>
                </a:cubicBezTo>
                <a:cubicBezTo>
                  <a:pt x="27" y="24"/>
                  <a:pt x="27" y="24"/>
                  <a:pt x="27" y="24"/>
                </a:cubicBezTo>
                <a:cubicBezTo>
                  <a:pt x="28" y="24"/>
                  <a:pt x="28" y="24"/>
                  <a:pt x="28" y="24"/>
                </a:cubicBezTo>
                <a:cubicBezTo>
                  <a:pt x="34" y="24"/>
                  <a:pt x="38" y="26"/>
                  <a:pt x="42" y="28"/>
                </a:cubicBezTo>
                <a:cubicBezTo>
                  <a:pt x="43" y="29"/>
                  <a:pt x="43" y="29"/>
                  <a:pt x="43" y="29"/>
                </a:cubicBezTo>
                <a:cubicBezTo>
                  <a:pt x="43" y="36"/>
                  <a:pt x="43" y="36"/>
                  <a:pt x="43" y="36"/>
                </a:cubicBezTo>
                <a:cubicBezTo>
                  <a:pt x="44" y="36"/>
                  <a:pt x="45" y="36"/>
                  <a:pt x="47" y="36"/>
                </a:cubicBezTo>
                <a:cubicBezTo>
                  <a:pt x="51" y="36"/>
                  <a:pt x="55" y="34"/>
                  <a:pt x="57" y="33"/>
                </a:cubicBezTo>
                <a:lnTo>
                  <a:pt x="57" y="26"/>
                </a:lnTo>
                <a:close/>
                <a:moveTo>
                  <a:pt x="57" y="11"/>
                </a:moveTo>
                <a:cubicBezTo>
                  <a:pt x="54" y="12"/>
                  <a:pt x="50" y="14"/>
                  <a:pt x="46" y="14"/>
                </a:cubicBezTo>
                <a:cubicBezTo>
                  <a:pt x="45" y="14"/>
                  <a:pt x="44" y="14"/>
                  <a:pt x="43" y="14"/>
                </a:cubicBezTo>
                <a:cubicBezTo>
                  <a:pt x="43" y="21"/>
                  <a:pt x="43" y="21"/>
                  <a:pt x="43" y="21"/>
                </a:cubicBezTo>
                <a:cubicBezTo>
                  <a:pt x="48" y="22"/>
                  <a:pt x="54" y="19"/>
                  <a:pt x="57" y="18"/>
                </a:cubicBezTo>
                <a:lnTo>
                  <a:pt x="57" y="11"/>
                </a:lnTo>
                <a:close/>
              </a:path>
            </a:pathLst>
          </a:custGeom>
          <a:solidFill>
            <a:srgbClr val="C6C6C6"/>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576" name="Google Shape;576;p27"/>
          <p:cNvSpPr/>
          <p:nvPr/>
        </p:nvSpPr>
        <p:spPr>
          <a:xfrm>
            <a:off x="7360730" y="2427678"/>
            <a:ext cx="982962"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600" b="1">
                <a:solidFill>
                  <a:srgbClr val="767171"/>
                </a:solidFill>
                <a:latin typeface="Century Gothic"/>
                <a:ea typeface="Century Gothic"/>
                <a:cs typeface="Century Gothic"/>
                <a:sym typeface="Century Gothic"/>
              </a:rPr>
              <a:t>Flags 01</a:t>
            </a:r>
            <a:endParaRPr/>
          </a:p>
        </p:txBody>
      </p:sp>
      <p:sp>
        <p:nvSpPr>
          <p:cNvPr id="577" name="Google Shape;577;p27"/>
          <p:cNvSpPr/>
          <p:nvPr/>
        </p:nvSpPr>
        <p:spPr>
          <a:xfrm rot="2649379">
            <a:off x="6206946" y="4341452"/>
            <a:ext cx="1032655"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600" b="1">
                <a:solidFill>
                  <a:srgbClr val="767171"/>
                </a:solidFill>
                <a:latin typeface="Century Gothic"/>
                <a:ea typeface="Century Gothic"/>
                <a:cs typeface="Century Gothic"/>
                <a:sym typeface="Century Gothic"/>
              </a:rPr>
              <a:t>Chips 03</a:t>
            </a:r>
            <a:endParaRPr/>
          </a:p>
        </p:txBody>
      </p:sp>
      <p:sp>
        <p:nvSpPr>
          <p:cNvPr id="578" name="Google Shape;578;p27"/>
          <p:cNvSpPr/>
          <p:nvPr/>
        </p:nvSpPr>
        <p:spPr>
          <a:xfrm rot="-2649379" flipH="1">
            <a:off x="8520142" y="4341452"/>
            <a:ext cx="1059907"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600" b="1">
                <a:solidFill>
                  <a:srgbClr val="767171"/>
                </a:solidFill>
                <a:latin typeface="Century Gothic"/>
                <a:ea typeface="Century Gothic"/>
                <a:cs typeface="Century Gothic"/>
                <a:sym typeface="Century Gothic"/>
              </a:rPr>
              <a:t>Boxes 02</a:t>
            </a:r>
            <a:endParaRPr/>
          </a:p>
        </p:txBody>
      </p:sp>
      <p:sp>
        <p:nvSpPr>
          <p:cNvPr id="579" name="Google Shape;579;p27"/>
          <p:cNvSpPr/>
          <p:nvPr/>
        </p:nvSpPr>
        <p:spPr>
          <a:xfrm>
            <a:off x="4445992" y="5572466"/>
            <a:ext cx="6756400" cy="1087734"/>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None/>
            </a:pPr>
            <a:r>
              <a:rPr lang="id-ID" sz="1000">
                <a:solidFill>
                  <a:srgbClr val="767171"/>
                </a:solidFill>
                <a:latin typeface="Century Gothic"/>
                <a:ea typeface="Century Gothic"/>
                <a:cs typeface="Century Gothic"/>
                <a:sym typeface="Century Gothic"/>
              </a:rPr>
              <a:t>Click on the button under the presentation preview that says "</a:t>
            </a:r>
            <a:r>
              <a:rPr lang="id-ID" sz="1000" b="1">
                <a:solidFill>
                  <a:srgbClr val="767171"/>
                </a:solidFill>
                <a:latin typeface="Century Gothic"/>
                <a:ea typeface="Century Gothic"/>
                <a:cs typeface="Century Gothic"/>
                <a:sym typeface="Century Gothic"/>
              </a:rPr>
              <a:t>Download as PowerPoint template</a:t>
            </a:r>
            <a:r>
              <a:rPr lang="id-ID" sz="1000">
                <a:solidFill>
                  <a:srgbClr val="767171"/>
                </a:solidFill>
                <a:latin typeface="Century Gothic"/>
                <a:ea typeface="Century Gothic"/>
                <a:cs typeface="Century Gothic"/>
                <a:sym typeface="Century Gothic"/>
              </a:rPr>
              <a:t>". You will get a .pptx file that you can edit in PowerPoint. </a:t>
            </a:r>
            <a:endParaRPr/>
          </a:p>
          <a:p>
            <a:pPr marL="0" marR="0" lvl="0" indent="0" algn="l" rtl="0">
              <a:lnSpc>
                <a:spcPct val="200000"/>
              </a:lnSpc>
              <a:spcBef>
                <a:spcPts val="0"/>
              </a:spcBef>
              <a:spcAft>
                <a:spcPts val="0"/>
              </a:spcAft>
              <a:buNone/>
            </a:pPr>
            <a:r>
              <a:rPr lang="id-ID" sz="1000">
                <a:solidFill>
                  <a:srgbClr val="767171"/>
                </a:solidFill>
                <a:latin typeface="Century Gothic"/>
                <a:ea typeface="Century Gothic"/>
                <a:cs typeface="Century Gothic"/>
                <a:sym typeface="Century Gothic"/>
              </a:rPr>
              <a:t>Remember to download and install the fonts used in this presentation (you’ll find the links to the font files needed in the Presentation design slide)</a:t>
            </a:r>
            <a:endParaRPr sz="1000">
              <a:solidFill>
                <a:srgbClr val="767171"/>
              </a:solidFill>
              <a:latin typeface="Century Gothic"/>
              <a:ea typeface="Century Gothic"/>
              <a:cs typeface="Century Gothic"/>
              <a:sym typeface="Century Gothic"/>
            </a:endParaRPr>
          </a:p>
        </p:txBody>
      </p:sp>
      <p:grpSp>
        <p:nvGrpSpPr>
          <p:cNvPr id="580" name="Google Shape;580;p27"/>
          <p:cNvGrpSpPr/>
          <p:nvPr/>
        </p:nvGrpSpPr>
        <p:grpSpPr>
          <a:xfrm>
            <a:off x="3048000" y="255529"/>
            <a:ext cx="6096000" cy="688162"/>
            <a:chOff x="3103755" y="255529"/>
            <a:chExt cx="6096000" cy="688162"/>
          </a:xfrm>
        </p:grpSpPr>
        <p:sp>
          <p:nvSpPr>
            <p:cNvPr id="581" name="Google Shape;581;p27"/>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Money</a:t>
              </a:r>
              <a:endParaRPr sz="2133">
                <a:solidFill>
                  <a:srgbClr val="3A3838"/>
                </a:solidFill>
                <a:latin typeface="Century Gothic"/>
                <a:ea typeface="Century Gothic"/>
                <a:cs typeface="Century Gothic"/>
                <a:sym typeface="Century Gothic"/>
              </a:endParaRPr>
            </a:p>
          </p:txBody>
        </p:sp>
        <p:grpSp>
          <p:nvGrpSpPr>
            <p:cNvPr id="582" name="Google Shape;582;p27"/>
            <p:cNvGrpSpPr/>
            <p:nvPr/>
          </p:nvGrpSpPr>
          <p:grpSpPr>
            <a:xfrm>
              <a:off x="5964124" y="850567"/>
              <a:ext cx="426498" cy="93124"/>
              <a:chOff x="5851936" y="762206"/>
              <a:chExt cx="426498" cy="93124"/>
            </a:xfrm>
          </p:grpSpPr>
          <p:sp>
            <p:nvSpPr>
              <p:cNvPr id="583" name="Google Shape;583;p27"/>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84" name="Google Shape;584;p27"/>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85" name="Google Shape;585;p27"/>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586" name="Google Shape;586;p27"/>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 calcmode="lin" valueType="num">
                                      <p:cBhvr additive="base">
                                        <p:cTn id="7" dur="500"/>
                                        <p:tgtEl>
                                          <p:spTgt spid="567"/>
                                        </p:tgtEl>
                                        <p:attrNameLst>
                                          <p:attrName>ppt_w</p:attrName>
                                        </p:attrNameLst>
                                      </p:cBhvr>
                                      <p:tavLst>
                                        <p:tav tm="0">
                                          <p:val>
                                            <p:strVal val="0"/>
                                          </p:val>
                                        </p:tav>
                                        <p:tav tm="100000">
                                          <p:val>
                                            <p:strVal val="#ppt_w"/>
                                          </p:val>
                                        </p:tav>
                                      </p:tavLst>
                                    </p:anim>
                                    <p:anim calcmode="lin" valueType="num">
                                      <p:cBhvr additive="base">
                                        <p:cTn id="8" dur="500"/>
                                        <p:tgtEl>
                                          <p:spTgt spid="567"/>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75"/>
                                        </p:tgtEl>
                                        <p:attrNameLst>
                                          <p:attrName>style.visibility</p:attrName>
                                        </p:attrNameLst>
                                      </p:cBhvr>
                                      <p:to>
                                        <p:strVal val="visible"/>
                                      </p:to>
                                    </p:set>
                                    <p:animEffect transition="in" filter="fade">
                                      <p:cBhvr>
                                        <p:cTn id="12" dur="500"/>
                                        <p:tgtEl>
                                          <p:spTgt spid="575"/>
                                        </p:tgtEl>
                                      </p:cBhvr>
                                    </p:animEffect>
                                  </p:childTnLst>
                                </p:cTn>
                              </p:par>
                              <p:par>
                                <p:cTn id="13" presetID="10" presetClass="entr" presetSubtype="0" fill="hold" nodeType="withEffect">
                                  <p:stCondLst>
                                    <p:cond delay="0"/>
                                  </p:stCondLst>
                                  <p:childTnLst>
                                    <p:set>
                                      <p:cBhvr>
                                        <p:cTn id="14" dur="1" fill="hold">
                                          <p:stCondLst>
                                            <p:cond delay="0"/>
                                          </p:stCondLst>
                                        </p:cTn>
                                        <p:tgtEl>
                                          <p:spTgt spid="576"/>
                                        </p:tgtEl>
                                        <p:attrNameLst>
                                          <p:attrName>style.visibility</p:attrName>
                                        </p:attrNameLst>
                                      </p:cBhvr>
                                      <p:to>
                                        <p:strVal val="visible"/>
                                      </p:to>
                                    </p:set>
                                    <p:animEffect transition="in" filter="fade">
                                      <p:cBhvr>
                                        <p:cTn id="15" dur="500"/>
                                        <p:tgtEl>
                                          <p:spTgt spid="576"/>
                                        </p:tgtEl>
                                      </p:cBhvr>
                                    </p:animEffect>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572"/>
                                        </p:tgtEl>
                                        <p:attrNameLst>
                                          <p:attrName>style.visibility</p:attrName>
                                        </p:attrNameLst>
                                      </p:cBhvr>
                                      <p:to>
                                        <p:strVal val="visible"/>
                                      </p:to>
                                    </p:set>
                                    <p:anim calcmode="lin" valueType="num">
                                      <p:cBhvr additive="base">
                                        <p:cTn id="19" dur="500"/>
                                        <p:tgtEl>
                                          <p:spTgt spid="572"/>
                                        </p:tgtEl>
                                        <p:attrNameLst>
                                          <p:attrName>ppt_x</p:attrName>
                                        </p:attrNameLst>
                                      </p:cBhvr>
                                      <p:tavLst>
                                        <p:tav tm="0">
                                          <p:val>
                                            <p:strVal val="#ppt_x+1"/>
                                          </p:val>
                                        </p:tav>
                                        <p:tav tm="100000">
                                          <p:val>
                                            <p:strVal val="#ppt_x"/>
                                          </p:val>
                                        </p:tav>
                                      </p:tavLst>
                                    </p:anim>
                                  </p:childTnLst>
                                </p:cTn>
                              </p:par>
                            </p:childTnLst>
                          </p:cTn>
                        </p:par>
                        <p:par>
                          <p:cTn id="20" fill="hold">
                            <p:stCondLst>
                              <p:cond delay="1500"/>
                            </p:stCondLst>
                            <p:childTnLst>
                              <p:par>
                                <p:cTn id="21" presetID="23" presetClass="entr" presetSubtype="16" fill="hold" nodeType="afterEffect">
                                  <p:stCondLst>
                                    <p:cond delay="0"/>
                                  </p:stCondLst>
                                  <p:childTnLst>
                                    <p:set>
                                      <p:cBhvr>
                                        <p:cTn id="22" dur="1" fill="hold">
                                          <p:stCondLst>
                                            <p:cond delay="0"/>
                                          </p:stCondLst>
                                        </p:cTn>
                                        <p:tgtEl>
                                          <p:spTgt spid="561"/>
                                        </p:tgtEl>
                                        <p:attrNameLst>
                                          <p:attrName>style.visibility</p:attrName>
                                        </p:attrNameLst>
                                      </p:cBhvr>
                                      <p:to>
                                        <p:strVal val="visible"/>
                                      </p:to>
                                    </p:set>
                                    <p:anim calcmode="lin" valueType="num">
                                      <p:cBhvr additive="base">
                                        <p:cTn id="23" dur="500"/>
                                        <p:tgtEl>
                                          <p:spTgt spid="561"/>
                                        </p:tgtEl>
                                        <p:attrNameLst>
                                          <p:attrName>ppt_w</p:attrName>
                                        </p:attrNameLst>
                                      </p:cBhvr>
                                      <p:tavLst>
                                        <p:tav tm="0">
                                          <p:val>
                                            <p:strVal val="0"/>
                                          </p:val>
                                        </p:tav>
                                        <p:tav tm="100000">
                                          <p:val>
                                            <p:strVal val="#ppt_w"/>
                                          </p:val>
                                        </p:tav>
                                      </p:tavLst>
                                    </p:anim>
                                    <p:anim calcmode="lin" valueType="num">
                                      <p:cBhvr additive="base">
                                        <p:cTn id="24" dur="500"/>
                                        <p:tgtEl>
                                          <p:spTgt spid="561"/>
                                        </p:tgtEl>
                                        <p:attrNameLst>
                                          <p:attrName>ppt_h</p:attrName>
                                        </p:attrNameLst>
                                      </p:cBhvr>
                                      <p:tavLst>
                                        <p:tav tm="0">
                                          <p:val>
                                            <p:strVal val="0"/>
                                          </p:val>
                                        </p:tav>
                                        <p:tav tm="100000">
                                          <p:val>
                                            <p:strVal val="#ppt_h"/>
                                          </p:val>
                                        </p:tav>
                                      </p:tavLst>
                                    </p:anim>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73"/>
                                        </p:tgtEl>
                                        <p:attrNameLst>
                                          <p:attrName>style.visibility</p:attrName>
                                        </p:attrNameLst>
                                      </p:cBhvr>
                                      <p:to>
                                        <p:strVal val="visible"/>
                                      </p:to>
                                    </p:set>
                                    <p:animEffect transition="in" filter="fade">
                                      <p:cBhvr>
                                        <p:cTn id="28" dur="500"/>
                                        <p:tgtEl>
                                          <p:spTgt spid="573"/>
                                        </p:tgtEl>
                                      </p:cBhvr>
                                    </p:animEffect>
                                  </p:childTnLst>
                                </p:cTn>
                              </p:par>
                              <p:par>
                                <p:cTn id="29" presetID="10" presetClass="entr" presetSubtype="0" fill="hold" nodeType="withEffect">
                                  <p:stCondLst>
                                    <p:cond delay="0"/>
                                  </p:stCondLst>
                                  <p:childTnLst>
                                    <p:set>
                                      <p:cBhvr>
                                        <p:cTn id="30" dur="1" fill="hold">
                                          <p:stCondLst>
                                            <p:cond delay="0"/>
                                          </p:stCondLst>
                                        </p:cTn>
                                        <p:tgtEl>
                                          <p:spTgt spid="578"/>
                                        </p:tgtEl>
                                        <p:attrNameLst>
                                          <p:attrName>style.visibility</p:attrName>
                                        </p:attrNameLst>
                                      </p:cBhvr>
                                      <p:to>
                                        <p:strVal val="visible"/>
                                      </p:to>
                                    </p:set>
                                    <p:animEffect transition="in" filter="fade">
                                      <p:cBhvr>
                                        <p:cTn id="31" dur="500"/>
                                        <p:tgtEl>
                                          <p:spTgt spid="578"/>
                                        </p:tgtEl>
                                      </p:cBhvr>
                                    </p:animEffect>
                                  </p:childTnLst>
                                </p:cTn>
                              </p:par>
                            </p:childTnLst>
                          </p:cTn>
                        </p:par>
                        <p:par>
                          <p:cTn id="32" fill="hold">
                            <p:stCondLst>
                              <p:cond delay="2500"/>
                            </p:stCondLst>
                            <p:childTnLst>
                              <p:par>
                                <p:cTn id="33" presetID="2" presetClass="entr" presetSubtype="2" fill="hold" nodeType="afterEffect">
                                  <p:stCondLst>
                                    <p:cond delay="0"/>
                                  </p:stCondLst>
                                  <p:childTnLst>
                                    <p:set>
                                      <p:cBhvr>
                                        <p:cTn id="34" dur="1" fill="hold">
                                          <p:stCondLst>
                                            <p:cond delay="0"/>
                                          </p:stCondLst>
                                        </p:cTn>
                                        <p:tgtEl>
                                          <p:spTgt spid="570"/>
                                        </p:tgtEl>
                                        <p:attrNameLst>
                                          <p:attrName>style.visibility</p:attrName>
                                        </p:attrNameLst>
                                      </p:cBhvr>
                                      <p:to>
                                        <p:strVal val="visible"/>
                                      </p:to>
                                    </p:set>
                                    <p:anim calcmode="lin" valueType="num">
                                      <p:cBhvr additive="base">
                                        <p:cTn id="35" dur="500"/>
                                        <p:tgtEl>
                                          <p:spTgt spid="570"/>
                                        </p:tgtEl>
                                        <p:attrNameLst>
                                          <p:attrName>ppt_x</p:attrName>
                                        </p:attrNameLst>
                                      </p:cBhvr>
                                      <p:tavLst>
                                        <p:tav tm="0">
                                          <p:val>
                                            <p:strVal val="#ppt_x+1"/>
                                          </p:val>
                                        </p:tav>
                                        <p:tav tm="100000">
                                          <p:val>
                                            <p:strVal val="#ppt_x"/>
                                          </p:val>
                                        </p:tav>
                                      </p:tavLst>
                                    </p:anim>
                                  </p:childTnLst>
                                </p:cTn>
                              </p:par>
                            </p:childTnLst>
                          </p:cTn>
                        </p:par>
                        <p:par>
                          <p:cTn id="36" fill="hold">
                            <p:stCondLst>
                              <p:cond delay="3000"/>
                            </p:stCondLst>
                            <p:childTnLst>
                              <p:par>
                                <p:cTn id="37" presetID="23" presetClass="entr" presetSubtype="16" fill="hold" nodeType="afterEffect">
                                  <p:stCondLst>
                                    <p:cond delay="0"/>
                                  </p:stCondLst>
                                  <p:childTnLst>
                                    <p:set>
                                      <p:cBhvr>
                                        <p:cTn id="38" dur="1" fill="hold">
                                          <p:stCondLst>
                                            <p:cond delay="0"/>
                                          </p:stCondLst>
                                        </p:cTn>
                                        <p:tgtEl>
                                          <p:spTgt spid="564"/>
                                        </p:tgtEl>
                                        <p:attrNameLst>
                                          <p:attrName>style.visibility</p:attrName>
                                        </p:attrNameLst>
                                      </p:cBhvr>
                                      <p:to>
                                        <p:strVal val="visible"/>
                                      </p:to>
                                    </p:set>
                                    <p:anim calcmode="lin" valueType="num">
                                      <p:cBhvr additive="base">
                                        <p:cTn id="39" dur="500"/>
                                        <p:tgtEl>
                                          <p:spTgt spid="564"/>
                                        </p:tgtEl>
                                        <p:attrNameLst>
                                          <p:attrName>ppt_w</p:attrName>
                                        </p:attrNameLst>
                                      </p:cBhvr>
                                      <p:tavLst>
                                        <p:tav tm="0">
                                          <p:val>
                                            <p:strVal val="0"/>
                                          </p:val>
                                        </p:tav>
                                        <p:tav tm="100000">
                                          <p:val>
                                            <p:strVal val="#ppt_w"/>
                                          </p:val>
                                        </p:tav>
                                      </p:tavLst>
                                    </p:anim>
                                    <p:anim calcmode="lin" valueType="num">
                                      <p:cBhvr additive="base">
                                        <p:cTn id="40" dur="500"/>
                                        <p:tgtEl>
                                          <p:spTgt spid="564"/>
                                        </p:tgtEl>
                                        <p:attrNameLst>
                                          <p:attrName>ppt_h</p:attrName>
                                        </p:attrNameLst>
                                      </p:cBhvr>
                                      <p:tavLst>
                                        <p:tav tm="0">
                                          <p:val>
                                            <p:strVal val="0"/>
                                          </p:val>
                                        </p:tav>
                                        <p:tav tm="100000">
                                          <p:val>
                                            <p:strVal val="#ppt_h"/>
                                          </p:val>
                                        </p:tav>
                                      </p:tavLst>
                                    </p:anim>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574"/>
                                        </p:tgtEl>
                                        <p:attrNameLst>
                                          <p:attrName>style.visibility</p:attrName>
                                        </p:attrNameLst>
                                      </p:cBhvr>
                                      <p:to>
                                        <p:strVal val="visible"/>
                                      </p:to>
                                    </p:set>
                                    <p:animEffect transition="in" filter="fade">
                                      <p:cBhvr>
                                        <p:cTn id="44" dur="500"/>
                                        <p:tgtEl>
                                          <p:spTgt spid="574"/>
                                        </p:tgtEl>
                                      </p:cBhvr>
                                    </p:animEffect>
                                  </p:childTnLst>
                                </p:cTn>
                              </p:par>
                              <p:par>
                                <p:cTn id="45" presetID="10" presetClass="entr" presetSubtype="0" fill="hold" nodeType="withEffect">
                                  <p:stCondLst>
                                    <p:cond delay="0"/>
                                  </p:stCondLst>
                                  <p:childTnLst>
                                    <p:set>
                                      <p:cBhvr>
                                        <p:cTn id="46" dur="1" fill="hold">
                                          <p:stCondLst>
                                            <p:cond delay="0"/>
                                          </p:stCondLst>
                                        </p:cTn>
                                        <p:tgtEl>
                                          <p:spTgt spid="577"/>
                                        </p:tgtEl>
                                        <p:attrNameLst>
                                          <p:attrName>style.visibility</p:attrName>
                                        </p:attrNameLst>
                                      </p:cBhvr>
                                      <p:to>
                                        <p:strVal val="visible"/>
                                      </p:to>
                                    </p:set>
                                    <p:animEffect transition="in" filter="fade">
                                      <p:cBhvr>
                                        <p:cTn id="47" dur="500"/>
                                        <p:tgtEl>
                                          <p:spTgt spid="577"/>
                                        </p:tgtEl>
                                      </p:cBhvr>
                                    </p:animEffect>
                                  </p:childTnLst>
                                </p:cTn>
                              </p:par>
                            </p:childTnLst>
                          </p:cTn>
                        </p:par>
                        <p:par>
                          <p:cTn id="48" fill="hold">
                            <p:stCondLst>
                              <p:cond delay="4000"/>
                            </p:stCondLst>
                            <p:childTnLst>
                              <p:par>
                                <p:cTn id="49" presetID="2" presetClass="entr" presetSubtype="8" fill="hold" nodeType="afterEffect">
                                  <p:stCondLst>
                                    <p:cond delay="0"/>
                                  </p:stCondLst>
                                  <p:childTnLst>
                                    <p:set>
                                      <p:cBhvr>
                                        <p:cTn id="50" dur="1" fill="hold">
                                          <p:stCondLst>
                                            <p:cond delay="0"/>
                                          </p:stCondLst>
                                        </p:cTn>
                                        <p:tgtEl>
                                          <p:spTgt spid="571"/>
                                        </p:tgtEl>
                                        <p:attrNameLst>
                                          <p:attrName>style.visibility</p:attrName>
                                        </p:attrNameLst>
                                      </p:cBhvr>
                                      <p:to>
                                        <p:strVal val="visible"/>
                                      </p:to>
                                    </p:set>
                                    <p:anim calcmode="lin" valueType="num">
                                      <p:cBhvr additive="base">
                                        <p:cTn id="51" dur="500"/>
                                        <p:tgtEl>
                                          <p:spTgt spid="571"/>
                                        </p:tgtEl>
                                        <p:attrNameLst>
                                          <p:attrName>ppt_x</p:attrName>
                                        </p:attrNameLst>
                                      </p:cBhvr>
                                      <p:tavLst>
                                        <p:tav tm="0">
                                          <p:val>
                                            <p:strVal val="#ppt_x-1"/>
                                          </p:val>
                                        </p:tav>
                                        <p:tav tm="100000">
                                          <p:val>
                                            <p:strVal val="#ppt_x"/>
                                          </p:val>
                                        </p:tav>
                                      </p:tavLst>
                                    </p:anim>
                                  </p:childTnLst>
                                </p:cTn>
                              </p:par>
                            </p:childTnLst>
                          </p:cTn>
                        </p:par>
                        <p:par>
                          <p:cTn id="52" fill="hold">
                            <p:stCondLst>
                              <p:cond delay="4500"/>
                            </p:stCondLst>
                            <p:childTnLst>
                              <p:par>
                                <p:cTn id="53" presetID="10" presetClass="entr" presetSubtype="0" fill="hold" nodeType="afterEffect">
                                  <p:stCondLst>
                                    <p:cond delay="0"/>
                                  </p:stCondLst>
                                  <p:childTnLst>
                                    <p:set>
                                      <p:cBhvr>
                                        <p:cTn id="54" dur="1" fill="hold">
                                          <p:stCondLst>
                                            <p:cond delay="0"/>
                                          </p:stCondLst>
                                        </p:cTn>
                                        <p:tgtEl>
                                          <p:spTgt spid="579"/>
                                        </p:tgtEl>
                                        <p:attrNameLst>
                                          <p:attrName>style.visibility</p:attrName>
                                        </p:attrNameLst>
                                      </p:cBhvr>
                                      <p:to>
                                        <p:strVal val="visible"/>
                                      </p:to>
                                    </p:set>
                                    <p:animEffect transition="in" filter="fade">
                                      <p:cBhvr>
                                        <p:cTn id="55"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426" name="Google Shape;426;p23"/>
          <p:cNvGrpSpPr/>
          <p:nvPr/>
        </p:nvGrpSpPr>
        <p:grpSpPr>
          <a:xfrm>
            <a:off x="2549504" y="181388"/>
            <a:ext cx="7092992" cy="762303"/>
            <a:chOff x="2605259" y="181388"/>
            <a:chExt cx="7092992" cy="762303"/>
          </a:xfrm>
        </p:grpSpPr>
        <p:sp>
          <p:nvSpPr>
            <p:cNvPr id="427" name="Google Shape;427;p23"/>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428" name="Google Shape;428;p23"/>
            <p:cNvGrpSpPr/>
            <p:nvPr/>
          </p:nvGrpSpPr>
          <p:grpSpPr>
            <a:xfrm>
              <a:off x="5964124" y="850567"/>
              <a:ext cx="426498" cy="93124"/>
              <a:chOff x="5851936" y="762206"/>
              <a:chExt cx="426498" cy="93124"/>
            </a:xfrm>
          </p:grpSpPr>
          <p:sp>
            <p:nvSpPr>
              <p:cNvPr id="429" name="Google Shape;429;p23"/>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0" name="Google Shape;430;p23"/>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1" name="Google Shape;431;p23"/>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3" name="Imagen 2" descr="Gráfico, Gráfico de líneas&#10;&#10;Descripción generada automáticamente">
            <a:extLst>
              <a:ext uri="{FF2B5EF4-FFF2-40B4-BE49-F238E27FC236}">
                <a16:creationId xmlns:a16="http://schemas.microsoft.com/office/drawing/2014/main" id="{4D8AFC51-5AF7-EF91-498A-1CFC02CAA91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8501" y="1192305"/>
            <a:ext cx="8438119" cy="5294919"/>
          </a:xfrm>
          <a:prstGeom prst="rect">
            <a:avLst/>
          </a:prstGeom>
        </p:spPr>
      </p:pic>
      <p:pic>
        <p:nvPicPr>
          <p:cNvPr id="4" name="Google Shape;85;p13">
            <a:extLst>
              <a:ext uri="{FF2B5EF4-FFF2-40B4-BE49-F238E27FC236}">
                <a16:creationId xmlns:a16="http://schemas.microsoft.com/office/drawing/2014/main" id="{CFFC7EA6-0390-F45C-EE2F-68794FBCEBFF}"/>
              </a:ext>
            </a:extLst>
          </p:cNvPr>
          <p:cNvPicPr preferRelativeResize="0">
            <a:picLocks noGrp="1" noRot="1" noMove="1" noResize="1" noEditPoints="1" noAdjustHandles="1" noChangeArrowheads="1" noChangeShapeType="1" noCrop="1"/>
          </p:cNvPicPr>
          <p:nvPr/>
        </p:nvPicPr>
        <p:blipFill rotWithShape="1">
          <a:blip r:embed="rId4">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spTree>
    <p:extLst>
      <p:ext uri="{BB962C8B-B14F-4D97-AF65-F5344CB8AC3E}">
        <p14:creationId xmlns:p14="http://schemas.microsoft.com/office/powerpoint/2010/main" val="1281256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28"/>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sp>
        <p:nvSpPr>
          <p:cNvPr id="593" name="Google Shape;593;p28"/>
          <p:cNvSpPr txBox="1"/>
          <p:nvPr/>
        </p:nvSpPr>
        <p:spPr>
          <a:xfrm>
            <a:off x="4638177" y="3044279"/>
            <a:ext cx="2915645"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a:solidFill>
                  <a:srgbClr val="3A3838"/>
                </a:solidFill>
                <a:latin typeface="Century Gothic"/>
                <a:ea typeface="Century Gothic"/>
                <a:cs typeface="Century Gothic"/>
                <a:sym typeface="Century Gothic"/>
              </a:rPr>
              <a:t>04</a:t>
            </a:r>
            <a:endParaRPr sz="4400" b="1">
              <a:solidFill>
                <a:srgbClr val="3A3838"/>
              </a:solidFill>
              <a:latin typeface="Century Gothic"/>
              <a:ea typeface="Century Gothic"/>
              <a:cs typeface="Century Gothic"/>
              <a:sym typeface="Century Gothic"/>
            </a:endParaRPr>
          </a:p>
        </p:txBody>
      </p:sp>
      <p:grpSp>
        <p:nvGrpSpPr>
          <p:cNvPr id="594" name="Google Shape;594;p28"/>
          <p:cNvGrpSpPr/>
          <p:nvPr/>
        </p:nvGrpSpPr>
        <p:grpSpPr>
          <a:xfrm>
            <a:off x="3031372" y="3869235"/>
            <a:ext cx="7236048" cy="1009650"/>
            <a:chOff x="2958192" y="3025943"/>
            <a:chExt cx="7236048" cy="1009650"/>
          </a:xfrm>
        </p:grpSpPr>
        <p:sp>
          <p:nvSpPr>
            <p:cNvPr id="595" name="Google Shape;595;p28"/>
            <p:cNvSpPr/>
            <p:nvPr/>
          </p:nvSpPr>
          <p:spPr>
            <a:xfrm>
              <a:off x="2958192" y="3025943"/>
              <a:ext cx="5956300" cy="1009650"/>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entury Gothic"/>
                <a:ea typeface="Century Gothic"/>
                <a:cs typeface="Century Gothic"/>
                <a:sym typeface="Century Gothic"/>
              </a:endParaRPr>
            </a:p>
          </p:txBody>
        </p:sp>
        <p:sp>
          <p:nvSpPr>
            <p:cNvPr id="596" name="Google Shape;596;p28"/>
            <p:cNvSpPr txBox="1"/>
            <p:nvPr/>
          </p:nvSpPr>
          <p:spPr>
            <a:xfrm>
              <a:off x="5061527" y="3112263"/>
              <a:ext cx="5132713"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5400" b="1">
                  <a:solidFill>
                    <a:srgbClr val="F2F2F2"/>
                  </a:solidFill>
                  <a:latin typeface="Century Gothic"/>
                  <a:ea typeface="Century Gothic"/>
                  <a:cs typeface="Century Gothic"/>
                  <a:sym typeface="Century Gothic"/>
                </a:rPr>
                <a:t>Slides</a:t>
              </a:r>
              <a:endParaRPr sz="5400" b="1">
                <a:solidFill>
                  <a:srgbClr val="F2F2F2"/>
                </a:solidFill>
                <a:latin typeface="Century Gothic"/>
                <a:ea typeface="Century Gothic"/>
                <a:cs typeface="Century Gothic"/>
                <a:sym typeface="Century Gothic"/>
              </a:endParaRPr>
            </a:p>
          </p:txBody>
        </p:sp>
      </p:grpSp>
      <p:grpSp>
        <p:nvGrpSpPr>
          <p:cNvPr id="597" name="Google Shape;597;p28"/>
          <p:cNvGrpSpPr/>
          <p:nvPr/>
        </p:nvGrpSpPr>
        <p:grpSpPr>
          <a:xfrm>
            <a:off x="2218576" y="5437165"/>
            <a:ext cx="7578006" cy="400110"/>
            <a:chOff x="2133600" y="4659189"/>
            <a:chExt cx="7578006" cy="400110"/>
          </a:xfrm>
        </p:grpSpPr>
        <p:grpSp>
          <p:nvGrpSpPr>
            <p:cNvPr id="598" name="Google Shape;598;p28"/>
            <p:cNvGrpSpPr/>
            <p:nvPr/>
          </p:nvGrpSpPr>
          <p:grpSpPr>
            <a:xfrm>
              <a:off x="2133600" y="4862286"/>
              <a:ext cx="7578006" cy="0"/>
              <a:chOff x="2133600" y="4862286"/>
              <a:chExt cx="7578006" cy="0"/>
            </a:xfrm>
          </p:grpSpPr>
          <p:cxnSp>
            <p:nvCxnSpPr>
              <p:cNvPr id="599" name="Google Shape;599;p28"/>
              <p:cNvCxnSpPr/>
              <p:nvPr/>
            </p:nvCxnSpPr>
            <p:spPr>
              <a:xfrm>
                <a:off x="2133600" y="4862286"/>
                <a:ext cx="1872343" cy="0"/>
              </a:xfrm>
              <a:prstGeom prst="straightConnector1">
                <a:avLst/>
              </a:prstGeom>
              <a:noFill/>
              <a:ln w="25400" cap="flat" cmpd="sng">
                <a:solidFill>
                  <a:srgbClr val="3A3838"/>
                </a:solidFill>
                <a:prstDash val="solid"/>
                <a:miter lim="800000"/>
                <a:headEnd type="none" w="sm" len="sm"/>
                <a:tailEnd type="none" w="sm" len="sm"/>
              </a:ln>
            </p:spPr>
          </p:cxnSp>
          <p:cxnSp>
            <p:nvCxnSpPr>
              <p:cNvPr id="600" name="Google Shape;600;p28"/>
              <p:cNvCxnSpPr/>
              <p:nvPr/>
            </p:nvCxnSpPr>
            <p:spPr>
              <a:xfrm>
                <a:off x="7839263" y="4862286"/>
                <a:ext cx="1872343" cy="0"/>
              </a:xfrm>
              <a:prstGeom prst="straightConnector1">
                <a:avLst/>
              </a:prstGeom>
              <a:noFill/>
              <a:ln w="25400" cap="flat" cmpd="sng">
                <a:solidFill>
                  <a:srgbClr val="3A3838"/>
                </a:solidFill>
                <a:prstDash val="solid"/>
                <a:miter lim="800000"/>
                <a:headEnd type="none" w="sm" len="sm"/>
                <a:tailEnd type="none" w="sm" len="sm"/>
              </a:ln>
            </p:spPr>
          </p:cxnSp>
        </p:grpSp>
        <p:sp>
          <p:nvSpPr>
            <p:cNvPr id="601" name="Google Shape;601;p28"/>
            <p:cNvSpPr txBox="1"/>
            <p:nvPr/>
          </p:nvSpPr>
          <p:spPr>
            <a:xfrm>
              <a:off x="4909055" y="4659189"/>
              <a:ext cx="303935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000">
                  <a:solidFill>
                    <a:srgbClr val="3A3838"/>
                  </a:solidFill>
                  <a:latin typeface="Century Gothic"/>
                  <a:ea typeface="Century Gothic"/>
                  <a:cs typeface="Century Gothic"/>
                  <a:sym typeface="Century Gothic"/>
                </a:rPr>
                <a:t>information data</a:t>
              </a:r>
              <a:endParaRPr sz="2000">
                <a:solidFill>
                  <a:srgbClr val="3A3838"/>
                </a:solidFill>
                <a:latin typeface="Century Gothic"/>
                <a:ea typeface="Century Gothic"/>
                <a:cs typeface="Century Gothic"/>
                <a:sym typeface="Century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93"/>
                                        </p:tgtEl>
                                        <p:attrNameLst>
                                          <p:attrName>style.visibility</p:attrName>
                                        </p:attrNameLst>
                                      </p:cBhvr>
                                      <p:to>
                                        <p:strVal val="visible"/>
                                      </p:to>
                                    </p:set>
                                    <p:anim calcmode="lin" valueType="num">
                                      <p:cBhvr additive="base">
                                        <p:cTn id="7" dur="500"/>
                                        <p:tgtEl>
                                          <p:spTgt spid="593"/>
                                        </p:tgtEl>
                                        <p:attrNameLst>
                                          <p:attrName>ppt_w</p:attrName>
                                        </p:attrNameLst>
                                      </p:cBhvr>
                                      <p:tavLst>
                                        <p:tav tm="0">
                                          <p:val>
                                            <p:strVal val="0"/>
                                          </p:val>
                                        </p:tav>
                                        <p:tav tm="100000">
                                          <p:val>
                                            <p:strVal val="#ppt_w"/>
                                          </p:val>
                                        </p:tav>
                                      </p:tavLst>
                                    </p:anim>
                                    <p:anim calcmode="lin" valueType="num">
                                      <p:cBhvr additive="base">
                                        <p:cTn id="8" dur="500"/>
                                        <p:tgtEl>
                                          <p:spTgt spid="593"/>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94"/>
                                        </p:tgtEl>
                                        <p:attrNameLst>
                                          <p:attrName>style.visibility</p:attrName>
                                        </p:attrNameLst>
                                      </p:cBhvr>
                                      <p:to>
                                        <p:strVal val="visible"/>
                                      </p:to>
                                    </p:set>
                                    <p:animEffect transition="in" filter="fade">
                                      <p:cBhvr>
                                        <p:cTn id="12" dur="1000"/>
                                        <p:tgtEl>
                                          <p:spTgt spid="594"/>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597"/>
                                        </p:tgtEl>
                                        <p:attrNameLst>
                                          <p:attrName>style.visibility</p:attrName>
                                        </p:attrNameLst>
                                      </p:cBhvr>
                                      <p:to>
                                        <p:strVal val="visible"/>
                                      </p:to>
                                    </p:set>
                                    <p:animEffect transition="in" filter="fade">
                                      <p:cBhvr>
                                        <p:cTn id="16" dur="5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cxnSp>
        <p:nvCxnSpPr>
          <p:cNvPr id="607" name="Google Shape;607;p29"/>
          <p:cNvCxnSpPr/>
          <p:nvPr/>
        </p:nvCxnSpPr>
        <p:spPr>
          <a:xfrm>
            <a:off x="6053664" y="2973158"/>
            <a:ext cx="0" cy="1612900"/>
          </a:xfrm>
          <a:prstGeom prst="straightConnector1">
            <a:avLst/>
          </a:prstGeom>
          <a:noFill/>
          <a:ln w="25400" cap="flat" cmpd="sng">
            <a:solidFill>
              <a:schemeClr val="lt1"/>
            </a:solidFill>
            <a:prstDash val="solid"/>
            <a:miter lim="800000"/>
            <a:headEnd type="none" w="sm" len="sm"/>
            <a:tailEnd type="none" w="sm" len="sm"/>
          </a:ln>
        </p:spPr>
      </p:cxnSp>
      <p:sp>
        <p:nvSpPr>
          <p:cNvPr id="608" name="Google Shape;608;p29"/>
          <p:cNvSpPr txBox="1"/>
          <p:nvPr/>
        </p:nvSpPr>
        <p:spPr>
          <a:xfrm>
            <a:off x="6466418" y="2670214"/>
            <a:ext cx="24689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767171"/>
                </a:solidFill>
                <a:latin typeface="Century Gothic"/>
                <a:ea typeface="Century Gothic"/>
                <a:cs typeface="Century Gothic"/>
                <a:sym typeface="Century Gothic"/>
              </a:rPr>
              <a:t>Bags</a:t>
            </a:r>
            <a:endParaRPr sz="1800" b="1">
              <a:solidFill>
                <a:srgbClr val="767171"/>
              </a:solidFill>
              <a:latin typeface="Century Gothic"/>
              <a:ea typeface="Century Gothic"/>
              <a:cs typeface="Century Gothic"/>
              <a:sym typeface="Century Gothic"/>
            </a:endParaRPr>
          </a:p>
        </p:txBody>
      </p:sp>
      <p:sp>
        <p:nvSpPr>
          <p:cNvPr id="609" name="Google Shape;609;p29"/>
          <p:cNvSpPr/>
          <p:nvPr/>
        </p:nvSpPr>
        <p:spPr>
          <a:xfrm>
            <a:off x="6466417" y="3012230"/>
            <a:ext cx="474345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a:solidFill>
                  <a:srgbClr val="C6C6C6"/>
                </a:solidFill>
                <a:latin typeface="Century Gothic"/>
                <a:ea typeface="Century Gothic"/>
                <a:cs typeface="Century Gothic"/>
                <a:sym typeface="Century Gothic"/>
              </a:rPr>
              <a:t>Is the color of milk and fresh snow, the color produced by the combination of all the colors of the visible spectrum.</a:t>
            </a:r>
            <a:endParaRPr sz="1200">
              <a:solidFill>
                <a:srgbClr val="C6C6C6"/>
              </a:solidFill>
              <a:latin typeface="Century Gothic"/>
              <a:ea typeface="Century Gothic"/>
              <a:cs typeface="Century Gothic"/>
              <a:sym typeface="Century Gothic"/>
            </a:endParaRPr>
          </a:p>
        </p:txBody>
      </p:sp>
      <p:sp>
        <p:nvSpPr>
          <p:cNvPr id="610" name="Google Shape;610;p29"/>
          <p:cNvSpPr txBox="1"/>
          <p:nvPr/>
        </p:nvSpPr>
        <p:spPr>
          <a:xfrm>
            <a:off x="6466418" y="4216726"/>
            <a:ext cx="24689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767171"/>
                </a:solidFill>
                <a:latin typeface="Century Gothic"/>
                <a:ea typeface="Century Gothic"/>
                <a:cs typeface="Century Gothic"/>
                <a:sym typeface="Century Gothic"/>
              </a:rPr>
              <a:t>Coins</a:t>
            </a:r>
            <a:endParaRPr sz="1800" b="1">
              <a:solidFill>
                <a:srgbClr val="767171"/>
              </a:solidFill>
              <a:latin typeface="Century Gothic"/>
              <a:ea typeface="Century Gothic"/>
              <a:cs typeface="Century Gothic"/>
              <a:sym typeface="Century Gothic"/>
            </a:endParaRPr>
          </a:p>
        </p:txBody>
      </p:sp>
      <p:sp>
        <p:nvSpPr>
          <p:cNvPr id="611" name="Google Shape;611;p29"/>
          <p:cNvSpPr/>
          <p:nvPr/>
        </p:nvSpPr>
        <p:spPr>
          <a:xfrm>
            <a:off x="6466417" y="4558742"/>
            <a:ext cx="474345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a:solidFill>
                  <a:srgbClr val="C6C6C6"/>
                </a:solidFill>
                <a:latin typeface="Century Gothic"/>
                <a:ea typeface="Century Gothic"/>
                <a:cs typeface="Century Gothic"/>
                <a:sym typeface="Century Gothic"/>
              </a:rPr>
              <a:t>Is the color of milk and fresh snow, the color produced by the combination of all the colors of the visible spectrum.</a:t>
            </a:r>
            <a:br>
              <a:rPr lang="id-ID" sz="1200">
                <a:solidFill>
                  <a:srgbClr val="C6C6C6"/>
                </a:solidFill>
                <a:latin typeface="Century Gothic"/>
                <a:ea typeface="Century Gothic"/>
                <a:cs typeface="Century Gothic"/>
                <a:sym typeface="Century Gothic"/>
              </a:rPr>
            </a:br>
            <a:r>
              <a:rPr lang="id-ID" sz="1200">
                <a:solidFill>
                  <a:srgbClr val="C6C6C6"/>
                </a:solidFill>
                <a:latin typeface="Century Gothic"/>
                <a:ea typeface="Century Gothic"/>
                <a:cs typeface="Century Gothic"/>
                <a:sym typeface="Century Gothic"/>
              </a:rPr>
              <a:t>Free ppt backgrounds . net</a:t>
            </a:r>
            <a:endParaRPr sz="1200">
              <a:solidFill>
                <a:srgbClr val="C6C6C6"/>
              </a:solidFill>
              <a:latin typeface="Century Gothic"/>
              <a:ea typeface="Century Gothic"/>
              <a:cs typeface="Century Gothic"/>
              <a:sym typeface="Century Gothic"/>
            </a:endParaRPr>
          </a:p>
        </p:txBody>
      </p:sp>
      <p:grpSp>
        <p:nvGrpSpPr>
          <p:cNvPr id="612" name="Google Shape;612;p29"/>
          <p:cNvGrpSpPr/>
          <p:nvPr/>
        </p:nvGrpSpPr>
        <p:grpSpPr>
          <a:xfrm>
            <a:off x="5738020" y="2670214"/>
            <a:ext cx="652194" cy="652194"/>
            <a:chOff x="5738020" y="2670214"/>
            <a:chExt cx="652194" cy="652194"/>
          </a:xfrm>
        </p:grpSpPr>
        <p:sp>
          <p:nvSpPr>
            <p:cNvPr id="613" name="Google Shape;613;p29"/>
            <p:cNvSpPr/>
            <p:nvPr/>
          </p:nvSpPr>
          <p:spPr>
            <a:xfrm>
              <a:off x="5738020" y="2670214"/>
              <a:ext cx="652194" cy="652194"/>
            </a:xfrm>
            <a:prstGeom prst="ellipse">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14" name="Google Shape;614;p29"/>
            <p:cNvSpPr/>
            <p:nvPr/>
          </p:nvSpPr>
          <p:spPr>
            <a:xfrm>
              <a:off x="5914098" y="2823933"/>
              <a:ext cx="300038" cy="298450"/>
            </a:xfrm>
            <a:custGeom>
              <a:avLst/>
              <a:gdLst/>
              <a:ahLst/>
              <a:cxnLst/>
              <a:rect l="l" t="t" r="r" b="b"/>
              <a:pathLst>
                <a:path w="85" h="85" extrusionOk="0">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1"/>
                    <a:pt x="17" y="61"/>
                    <a:pt x="17" y="61"/>
                  </a:cubicBezTo>
                  <a:cubicBezTo>
                    <a:pt x="21" y="61"/>
                    <a:pt x="21" y="61"/>
                    <a:pt x="21" y="61"/>
                  </a:cubicBezTo>
                  <a:cubicBezTo>
                    <a:pt x="21" y="68"/>
                    <a:pt x="21" y="68"/>
                    <a:pt x="21" y="68"/>
                  </a:cubicBezTo>
                  <a:cubicBezTo>
                    <a:pt x="27" y="68"/>
                    <a:pt x="27" y="68"/>
                    <a:pt x="27" y="68"/>
                  </a:cubicBezTo>
                  <a:cubicBezTo>
                    <a:pt x="27" y="61"/>
                    <a:pt x="27" y="61"/>
                    <a:pt x="27" y="61"/>
                  </a:cubicBezTo>
                  <a:cubicBezTo>
                    <a:pt x="30" y="61"/>
                    <a:pt x="30" y="61"/>
                    <a:pt x="30" y="61"/>
                  </a:cubicBezTo>
                  <a:cubicBezTo>
                    <a:pt x="30" y="57"/>
                    <a:pt x="30" y="57"/>
                    <a:pt x="30" y="57"/>
                  </a:cubicBezTo>
                  <a:cubicBezTo>
                    <a:pt x="38" y="58"/>
                    <a:pt x="46" y="58"/>
                    <a:pt x="54" y="57"/>
                  </a:cubicBezTo>
                  <a:cubicBezTo>
                    <a:pt x="54" y="61"/>
                    <a:pt x="54" y="61"/>
                    <a:pt x="54" y="61"/>
                  </a:cubicBezTo>
                  <a:cubicBezTo>
                    <a:pt x="57" y="61"/>
                    <a:pt x="57" y="61"/>
                    <a:pt x="57" y="61"/>
                  </a:cubicBezTo>
                  <a:cubicBezTo>
                    <a:pt x="57" y="68"/>
                    <a:pt x="57" y="68"/>
                    <a:pt x="57" y="68"/>
                  </a:cubicBezTo>
                  <a:cubicBezTo>
                    <a:pt x="63" y="68"/>
                    <a:pt x="63" y="68"/>
                    <a:pt x="63" y="68"/>
                  </a:cubicBezTo>
                  <a:cubicBezTo>
                    <a:pt x="63" y="61"/>
                    <a:pt x="63" y="61"/>
                    <a:pt x="63" y="61"/>
                  </a:cubicBezTo>
                  <a:cubicBezTo>
                    <a:pt x="66" y="61"/>
                    <a:pt x="66" y="61"/>
                    <a:pt x="66" y="61"/>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nvGrpSpPr>
          <p:cNvPr id="615" name="Google Shape;615;p29"/>
          <p:cNvGrpSpPr/>
          <p:nvPr/>
        </p:nvGrpSpPr>
        <p:grpSpPr>
          <a:xfrm>
            <a:off x="5738020" y="4308514"/>
            <a:ext cx="652194" cy="652194"/>
            <a:chOff x="5738020" y="4308514"/>
            <a:chExt cx="652194" cy="652194"/>
          </a:xfrm>
        </p:grpSpPr>
        <p:sp>
          <p:nvSpPr>
            <p:cNvPr id="616" name="Google Shape;616;p29"/>
            <p:cNvSpPr/>
            <p:nvPr/>
          </p:nvSpPr>
          <p:spPr>
            <a:xfrm>
              <a:off x="5738020" y="4308514"/>
              <a:ext cx="652194" cy="652194"/>
            </a:xfrm>
            <a:prstGeom prst="ellipse">
              <a:avLst/>
            </a:prstGeom>
            <a:solidFill>
              <a:srgbClr val="76717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17" name="Google Shape;617;p29"/>
            <p:cNvSpPr/>
            <p:nvPr/>
          </p:nvSpPr>
          <p:spPr>
            <a:xfrm>
              <a:off x="5887904" y="4486045"/>
              <a:ext cx="352425" cy="249238"/>
            </a:xfrm>
            <a:custGeom>
              <a:avLst/>
              <a:gdLst/>
              <a:ahLst/>
              <a:cxnLst/>
              <a:rect l="l" t="t" r="r" b="b"/>
              <a:pathLst>
                <a:path w="222" h="157" extrusionOk="0">
                  <a:moveTo>
                    <a:pt x="18" y="113"/>
                  </a:moveTo>
                  <a:lnTo>
                    <a:pt x="94" y="113"/>
                  </a:lnTo>
                  <a:lnTo>
                    <a:pt x="107" y="157"/>
                  </a:lnTo>
                  <a:lnTo>
                    <a:pt x="5" y="157"/>
                  </a:lnTo>
                  <a:lnTo>
                    <a:pt x="18" y="113"/>
                  </a:lnTo>
                  <a:lnTo>
                    <a:pt x="18" y="113"/>
                  </a:lnTo>
                  <a:close/>
                  <a:moveTo>
                    <a:pt x="209" y="73"/>
                  </a:moveTo>
                  <a:lnTo>
                    <a:pt x="209" y="86"/>
                  </a:lnTo>
                  <a:lnTo>
                    <a:pt x="220" y="95"/>
                  </a:lnTo>
                  <a:lnTo>
                    <a:pt x="207" y="95"/>
                  </a:lnTo>
                  <a:lnTo>
                    <a:pt x="200" y="106"/>
                  </a:lnTo>
                  <a:lnTo>
                    <a:pt x="200" y="93"/>
                  </a:lnTo>
                  <a:lnTo>
                    <a:pt x="187" y="84"/>
                  </a:lnTo>
                  <a:lnTo>
                    <a:pt x="200" y="86"/>
                  </a:lnTo>
                  <a:lnTo>
                    <a:pt x="209" y="73"/>
                  </a:lnTo>
                  <a:lnTo>
                    <a:pt x="209" y="73"/>
                  </a:lnTo>
                  <a:close/>
                  <a:moveTo>
                    <a:pt x="20" y="84"/>
                  </a:moveTo>
                  <a:lnTo>
                    <a:pt x="14" y="95"/>
                  </a:lnTo>
                  <a:lnTo>
                    <a:pt x="0" y="95"/>
                  </a:lnTo>
                  <a:lnTo>
                    <a:pt x="11" y="102"/>
                  </a:lnTo>
                  <a:lnTo>
                    <a:pt x="11" y="115"/>
                  </a:lnTo>
                  <a:lnTo>
                    <a:pt x="18" y="104"/>
                  </a:lnTo>
                  <a:lnTo>
                    <a:pt x="34" y="104"/>
                  </a:lnTo>
                  <a:lnTo>
                    <a:pt x="20" y="97"/>
                  </a:lnTo>
                  <a:lnTo>
                    <a:pt x="20" y="84"/>
                  </a:lnTo>
                  <a:lnTo>
                    <a:pt x="20" y="84"/>
                  </a:lnTo>
                  <a:close/>
                  <a:moveTo>
                    <a:pt x="82" y="0"/>
                  </a:moveTo>
                  <a:lnTo>
                    <a:pt x="80" y="26"/>
                  </a:lnTo>
                  <a:lnTo>
                    <a:pt x="105" y="42"/>
                  </a:lnTo>
                  <a:lnTo>
                    <a:pt x="78" y="39"/>
                  </a:lnTo>
                  <a:lnTo>
                    <a:pt x="62" y="64"/>
                  </a:lnTo>
                  <a:lnTo>
                    <a:pt x="65" y="37"/>
                  </a:lnTo>
                  <a:lnTo>
                    <a:pt x="40" y="22"/>
                  </a:lnTo>
                  <a:lnTo>
                    <a:pt x="67" y="22"/>
                  </a:lnTo>
                  <a:lnTo>
                    <a:pt x="82" y="0"/>
                  </a:lnTo>
                  <a:lnTo>
                    <a:pt x="82" y="0"/>
                  </a:lnTo>
                  <a:close/>
                  <a:moveTo>
                    <a:pt x="133" y="113"/>
                  </a:moveTo>
                  <a:lnTo>
                    <a:pt x="209" y="113"/>
                  </a:lnTo>
                  <a:lnTo>
                    <a:pt x="222" y="157"/>
                  </a:lnTo>
                  <a:lnTo>
                    <a:pt x="120" y="157"/>
                  </a:lnTo>
                  <a:lnTo>
                    <a:pt x="133" y="113"/>
                  </a:lnTo>
                  <a:lnTo>
                    <a:pt x="133" y="113"/>
                  </a:lnTo>
                  <a:close/>
                  <a:moveTo>
                    <a:pt x="74" y="55"/>
                  </a:moveTo>
                  <a:lnTo>
                    <a:pt x="60" y="99"/>
                  </a:lnTo>
                  <a:lnTo>
                    <a:pt x="162" y="99"/>
                  </a:lnTo>
                  <a:lnTo>
                    <a:pt x="149" y="55"/>
                  </a:lnTo>
                  <a:lnTo>
                    <a:pt x="74" y="5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sp>
        <p:nvSpPr>
          <p:cNvPr id="618" name="Google Shape;618;p29"/>
          <p:cNvSpPr/>
          <p:nvPr/>
        </p:nvSpPr>
        <p:spPr>
          <a:xfrm>
            <a:off x="1178980" y="3322408"/>
            <a:ext cx="1862418" cy="1862419"/>
          </a:xfrm>
          <a:prstGeom prst="ellipse">
            <a:avLst/>
          </a:pr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19" name="Google Shape;619;p29"/>
          <p:cNvSpPr/>
          <p:nvPr/>
        </p:nvSpPr>
        <p:spPr>
          <a:xfrm>
            <a:off x="2231514" y="4735283"/>
            <a:ext cx="809884" cy="809884"/>
          </a:xfrm>
          <a:prstGeom prst="ellipse">
            <a:avLst/>
          </a:prstGeom>
          <a:solidFill>
            <a:srgbClr val="C6C6C6"/>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20" name="Google Shape;620;p29"/>
          <p:cNvSpPr/>
          <p:nvPr/>
        </p:nvSpPr>
        <p:spPr>
          <a:xfrm>
            <a:off x="1591733" y="2221742"/>
            <a:ext cx="2963334" cy="2963334"/>
          </a:xfrm>
          <a:prstGeom prst="ellipse">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21" name="Google Shape;621;p29"/>
          <p:cNvSpPr/>
          <p:nvPr/>
        </p:nvSpPr>
        <p:spPr>
          <a:xfrm>
            <a:off x="1608428" y="5233624"/>
            <a:ext cx="623086" cy="623086"/>
          </a:xfrm>
          <a:prstGeom prst="ellipse">
            <a:avLst/>
          </a:prstGeom>
          <a:solidFill>
            <a:srgbClr val="EEEEE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622" name="Google Shape;622;p29"/>
          <p:cNvGrpSpPr/>
          <p:nvPr/>
        </p:nvGrpSpPr>
        <p:grpSpPr>
          <a:xfrm>
            <a:off x="3048000" y="255529"/>
            <a:ext cx="6096000" cy="688162"/>
            <a:chOff x="3103755" y="255529"/>
            <a:chExt cx="6096000" cy="688162"/>
          </a:xfrm>
        </p:grpSpPr>
        <p:sp>
          <p:nvSpPr>
            <p:cNvPr id="623" name="Google Shape;623;p29"/>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Slides</a:t>
              </a:r>
              <a:endParaRPr sz="2133">
                <a:solidFill>
                  <a:srgbClr val="3A3838"/>
                </a:solidFill>
                <a:latin typeface="Century Gothic"/>
                <a:ea typeface="Century Gothic"/>
                <a:cs typeface="Century Gothic"/>
                <a:sym typeface="Century Gothic"/>
              </a:endParaRPr>
            </a:p>
          </p:txBody>
        </p:sp>
        <p:grpSp>
          <p:nvGrpSpPr>
            <p:cNvPr id="624" name="Google Shape;624;p29"/>
            <p:cNvGrpSpPr/>
            <p:nvPr/>
          </p:nvGrpSpPr>
          <p:grpSpPr>
            <a:xfrm>
              <a:off x="5964124" y="850567"/>
              <a:ext cx="426498" cy="93124"/>
              <a:chOff x="5851936" y="762206"/>
              <a:chExt cx="426498" cy="93124"/>
            </a:xfrm>
          </p:grpSpPr>
          <p:sp>
            <p:nvSpPr>
              <p:cNvPr id="625" name="Google Shape;625;p29"/>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626" name="Google Shape;626;p29"/>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627" name="Google Shape;627;p29"/>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628" name="Google Shape;628;p29"/>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1"/>
                                        </p:tgtEl>
                                        <p:attrNameLst>
                                          <p:attrName>style.visibility</p:attrName>
                                        </p:attrNameLst>
                                      </p:cBhvr>
                                      <p:to>
                                        <p:strVal val="visible"/>
                                      </p:to>
                                    </p:set>
                                    <p:anim calcmode="lin" valueType="num">
                                      <p:cBhvr additive="base">
                                        <p:cTn id="7" dur="500"/>
                                        <p:tgtEl>
                                          <p:spTgt spid="621"/>
                                        </p:tgtEl>
                                        <p:attrNameLst>
                                          <p:attrName>ppt_w</p:attrName>
                                        </p:attrNameLst>
                                      </p:cBhvr>
                                      <p:tavLst>
                                        <p:tav tm="0">
                                          <p:val>
                                            <p:strVal val="0"/>
                                          </p:val>
                                        </p:tav>
                                        <p:tav tm="100000">
                                          <p:val>
                                            <p:strVal val="#ppt_w"/>
                                          </p:val>
                                        </p:tav>
                                      </p:tavLst>
                                    </p:anim>
                                    <p:anim calcmode="lin" valueType="num">
                                      <p:cBhvr additive="base">
                                        <p:cTn id="8" dur="500"/>
                                        <p:tgtEl>
                                          <p:spTgt spid="62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250"/>
                                  </p:stCondLst>
                                  <p:childTnLst>
                                    <p:set>
                                      <p:cBhvr>
                                        <p:cTn id="10" dur="1" fill="hold">
                                          <p:stCondLst>
                                            <p:cond delay="0"/>
                                          </p:stCondLst>
                                        </p:cTn>
                                        <p:tgtEl>
                                          <p:spTgt spid="619"/>
                                        </p:tgtEl>
                                        <p:attrNameLst>
                                          <p:attrName>style.visibility</p:attrName>
                                        </p:attrNameLst>
                                      </p:cBhvr>
                                      <p:to>
                                        <p:strVal val="visible"/>
                                      </p:to>
                                    </p:set>
                                    <p:anim calcmode="lin" valueType="num">
                                      <p:cBhvr additive="base">
                                        <p:cTn id="11" dur="500"/>
                                        <p:tgtEl>
                                          <p:spTgt spid="619"/>
                                        </p:tgtEl>
                                        <p:attrNameLst>
                                          <p:attrName>ppt_w</p:attrName>
                                        </p:attrNameLst>
                                      </p:cBhvr>
                                      <p:tavLst>
                                        <p:tav tm="0">
                                          <p:val>
                                            <p:strVal val="0"/>
                                          </p:val>
                                        </p:tav>
                                        <p:tav tm="100000">
                                          <p:val>
                                            <p:strVal val="#ppt_w"/>
                                          </p:val>
                                        </p:tav>
                                      </p:tavLst>
                                    </p:anim>
                                    <p:anim calcmode="lin" valueType="num">
                                      <p:cBhvr additive="base">
                                        <p:cTn id="12" dur="500"/>
                                        <p:tgtEl>
                                          <p:spTgt spid="619"/>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500"/>
                                  </p:stCondLst>
                                  <p:childTnLst>
                                    <p:set>
                                      <p:cBhvr>
                                        <p:cTn id="14" dur="1" fill="hold">
                                          <p:stCondLst>
                                            <p:cond delay="0"/>
                                          </p:stCondLst>
                                        </p:cTn>
                                        <p:tgtEl>
                                          <p:spTgt spid="618"/>
                                        </p:tgtEl>
                                        <p:attrNameLst>
                                          <p:attrName>style.visibility</p:attrName>
                                        </p:attrNameLst>
                                      </p:cBhvr>
                                      <p:to>
                                        <p:strVal val="visible"/>
                                      </p:to>
                                    </p:set>
                                    <p:anim calcmode="lin" valueType="num">
                                      <p:cBhvr additive="base">
                                        <p:cTn id="15" dur="500"/>
                                        <p:tgtEl>
                                          <p:spTgt spid="618"/>
                                        </p:tgtEl>
                                        <p:attrNameLst>
                                          <p:attrName>ppt_w</p:attrName>
                                        </p:attrNameLst>
                                      </p:cBhvr>
                                      <p:tavLst>
                                        <p:tav tm="0">
                                          <p:val>
                                            <p:strVal val="0"/>
                                          </p:val>
                                        </p:tav>
                                        <p:tav tm="100000">
                                          <p:val>
                                            <p:strVal val="#ppt_w"/>
                                          </p:val>
                                        </p:tav>
                                      </p:tavLst>
                                    </p:anim>
                                    <p:anim calcmode="lin" valueType="num">
                                      <p:cBhvr additive="base">
                                        <p:cTn id="16" dur="500"/>
                                        <p:tgtEl>
                                          <p:spTgt spid="618"/>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750"/>
                                  </p:stCondLst>
                                  <p:childTnLst>
                                    <p:set>
                                      <p:cBhvr>
                                        <p:cTn id="18" dur="1" fill="hold">
                                          <p:stCondLst>
                                            <p:cond delay="0"/>
                                          </p:stCondLst>
                                        </p:cTn>
                                        <p:tgtEl>
                                          <p:spTgt spid="620"/>
                                        </p:tgtEl>
                                        <p:attrNameLst>
                                          <p:attrName>style.visibility</p:attrName>
                                        </p:attrNameLst>
                                      </p:cBhvr>
                                      <p:to>
                                        <p:strVal val="visible"/>
                                      </p:to>
                                    </p:set>
                                    <p:anim calcmode="lin" valueType="num">
                                      <p:cBhvr additive="base">
                                        <p:cTn id="19" dur="500"/>
                                        <p:tgtEl>
                                          <p:spTgt spid="620"/>
                                        </p:tgtEl>
                                        <p:attrNameLst>
                                          <p:attrName>ppt_w</p:attrName>
                                        </p:attrNameLst>
                                      </p:cBhvr>
                                      <p:tavLst>
                                        <p:tav tm="0">
                                          <p:val>
                                            <p:strVal val="0"/>
                                          </p:val>
                                        </p:tav>
                                        <p:tav tm="100000">
                                          <p:val>
                                            <p:strVal val="#ppt_w"/>
                                          </p:val>
                                        </p:tav>
                                      </p:tavLst>
                                    </p:anim>
                                    <p:anim calcmode="lin" valueType="num">
                                      <p:cBhvr additive="base">
                                        <p:cTn id="20" dur="500"/>
                                        <p:tgtEl>
                                          <p:spTgt spid="620"/>
                                        </p:tgtEl>
                                        <p:attrNameLst>
                                          <p:attrName>ppt_h</p:attrName>
                                        </p:attrNameLst>
                                      </p:cBhvr>
                                      <p:tavLst>
                                        <p:tav tm="0">
                                          <p:val>
                                            <p:strVal val="0"/>
                                          </p:val>
                                        </p:tav>
                                        <p:tav tm="100000">
                                          <p:val>
                                            <p:strVal val="#ppt_h"/>
                                          </p:val>
                                        </p:tav>
                                      </p:tavLst>
                                    </p:anim>
                                  </p:childTnLst>
                                </p:cTn>
                              </p:par>
                            </p:childTnLst>
                          </p:cTn>
                        </p:par>
                        <p:par>
                          <p:cTn id="21" fill="hold">
                            <p:stCondLst>
                              <p:cond delay="500"/>
                            </p:stCondLst>
                            <p:childTnLst>
                              <p:par>
                                <p:cTn id="22" presetID="23" presetClass="entr" presetSubtype="16" fill="hold" nodeType="afterEffect">
                                  <p:stCondLst>
                                    <p:cond delay="0"/>
                                  </p:stCondLst>
                                  <p:childTnLst>
                                    <p:set>
                                      <p:cBhvr>
                                        <p:cTn id="23" dur="1" fill="hold">
                                          <p:stCondLst>
                                            <p:cond delay="0"/>
                                          </p:stCondLst>
                                        </p:cTn>
                                        <p:tgtEl>
                                          <p:spTgt spid="612"/>
                                        </p:tgtEl>
                                        <p:attrNameLst>
                                          <p:attrName>style.visibility</p:attrName>
                                        </p:attrNameLst>
                                      </p:cBhvr>
                                      <p:to>
                                        <p:strVal val="visible"/>
                                      </p:to>
                                    </p:set>
                                    <p:anim calcmode="lin" valueType="num">
                                      <p:cBhvr additive="base">
                                        <p:cTn id="24" dur="500"/>
                                        <p:tgtEl>
                                          <p:spTgt spid="612"/>
                                        </p:tgtEl>
                                        <p:attrNameLst>
                                          <p:attrName>ppt_w</p:attrName>
                                        </p:attrNameLst>
                                      </p:cBhvr>
                                      <p:tavLst>
                                        <p:tav tm="0">
                                          <p:val>
                                            <p:strVal val="0"/>
                                          </p:val>
                                        </p:tav>
                                        <p:tav tm="100000">
                                          <p:val>
                                            <p:strVal val="#ppt_w"/>
                                          </p:val>
                                        </p:tav>
                                      </p:tavLst>
                                    </p:anim>
                                    <p:anim calcmode="lin" valueType="num">
                                      <p:cBhvr additive="base">
                                        <p:cTn id="25" dur="500"/>
                                        <p:tgtEl>
                                          <p:spTgt spid="612"/>
                                        </p:tgtEl>
                                        <p:attrNameLst>
                                          <p:attrName>ppt_h</p:attrName>
                                        </p:attrNameLst>
                                      </p:cBhvr>
                                      <p:tavLst>
                                        <p:tav tm="0">
                                          <p:val>
                                            <p:strVal val="0"/>
                                          </p:val>
                                        </p:tav>
                                        <p:tav tm="100000">
                                          <p:val>
                                            <p:strVal val="#ppt_h"/>
                                          </p:val>
                                        </p:tav>
                                      </p:tavLst>
                                    </p:anim>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608"/>
                                        </p:tgtEl>
                                        <p:attrNameLst>
                                          <p:attrName>style.visibility</p:attrName>
                                        </p:attrNameLst>
                                      </p:cBhvr>
                                      <p:to>
                                        <p:strVal val="visible"/>
                                      </p:to>
                                    </p:set>
                                    <p:animEffect transition="in" filter="fade">
                                      <p:cBhvr>
                                        <p:cTn id="29" dur="500"/>
                                        <p:tgtEl>
                                          <p:spTgt spid="608"/>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9"/>
                                        </p:tgtEl>
                                        <p:attrNameLst>
                                          <p:attrName>style.visibility</p:attrName>
                                        </p:attrNameLst>
                                      </p:cBhvr>
                                      <p:to>
                                        <p:strVal val="visible"/>
                                      </p:to>
                                    </p:set>
                                    <p:animEffect transition="in" filter="fade">
                                      <p:cBhvr>
                                        <p:cTn id="33" dur="500"/>
                                        <p:tgtEl>
                                          <p:spTgt spid="609"/>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607"/>
                                        </p:tgtEl>
                                        <p:attrNameLst>
                                          <p:attrName>style.visibility</p:attrName>
                                        </p:attrNameLst>
                                      </p:cBhvr>
                                      <p:to>
                                        <p:strVal val="visible"/>
                                      </p:to>
                                    </p:set>
                                    <p:animEffect transition="in" filter="fade">
                                      <p:cBhvr>
                                        <p:cTn id="37" dur="500"/>
                                        <p:tgtEl>
                                          <p:spTgt spid="607"/>
                                        </p:tgtEl>
                                      </p:cBhvr>
                                    </p:animEffect>
                                  </p:childTnLst>
                                </p:cTn>
                              </p:par>
                            </p:childTnLst>
                          </p:cTn>
                        </p:par>
                        <p:par>
                          <p:cTn id="38" fill="hold">
                            <p:stCondLst>
                              <p:cond delay="2500"/>
                            </p:stCondLst>
                            <p:childTnLst>
                              <p:par>
                                <p:cTn id="39" presetID="23" presetClass="entr" presetSubtype="16" fill="hold" nodeType="afterEffect">
                                  <p:stCondLst>
                                    <p:cond delay="0"/>
                                  </p:stCondLst>
                                  <p:childTnLst>
                                    <p:set>
                                      <p:cBhvr>
                                        <p:cTn id="40" dur="1" fill="hold">
                                          <p:stCondLst>
                                            <p:cond delay="0"/>
                                          </p:stCondLst>
                                        </p:cTn>
                                        <p:tgtEl>
                                          <p:spTgt spid="615"/>
                                        </p:tgtEl>
                                        <p:attrNameLst>
                                          <p:attrName>style.visibility</p:attrName>
                                        </p:attrNameLst>
                                      </p:cBhvr>
                                      <p:to>
                                        <p:strVal val="visible"/>
                                      </p:to>
                                    </p:set>
                                    <p:anim calcmode="lin" valueType="num">
                                      <p:cBhvr additive="base">
                                        <p:cTn id="41" dur="500"/>
                                        <p:tgtEl>
                                          <p:spTgt spid="615"/>
                                        </p:tgtEl>
                                        <p:attrNameLst>
                                          <p:attrName>ppt_w</p:attrName>
                                        </p:attrNameLst>
                                      </p:cBhvr>
                                      <p:tavLst>
                                        <p:tav tm="0">
                                          <p:val>
                                            <p:strVal val="0"/>
                                          </p:val>
                                        </p:tav>
                                        <p:tav tm="100000">
                                          <p:val>
                                            <p:strVal val="#ppt_w"/>
                                          </p:val>
                                        </p:tav>
                                      </p:tavLst>
                                    </p:anim>
                                    <p:anim calcmode="lin" valueType="num">
                                      <p:cBhvr additive="base">
                                        <p:cTn id="42" dur="500"/>
                                        <p:tgtEl>
                                          <p:spTgt spid="615"/>
                                        </p:tgtEl>
                                        <p:attrNameLst>
                                          <p:attrName>ppt_h</p:attrName>
                                        </p:attrNameLst>
                                      </p:cBhvr>
                                      <p:tavLst>
                                        <p:tav tm="0">
                                          <p:val>
                                            <p:strVal val="0"/>
                                          </p:val>
                                        </p:tav>
                                        <p:tav tm="100000">
                                          <p:val>
                                            <p:strVal val="#ppt_h"/>
                                          </p:val>
                                        </p:tav>
                                      </p:tavLst>
                                    </p:anim>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610"/>
                                        </p:tgtEl>
                                        <p:attrNameLst>
                                          <p:attrName>style.visibility</p:attrName>
                                        </p:attrNameLst>
                                      </p:cBhvr>
                                      <p:to>
                                        <p:strVal val="visible"/>
                                      </p:to>
                                    </p:set>
                                    <p:animEffect transition="in" filter="fade">
                                      <p:cBhvr>
                                        <p:cTn id="46" dur="500"/>
                                        <p:tgtEl>
                                          <p:spTgt spid="610"/>
                                        </p:tgtEl>
                                      </p:cBhvr>
                                    </p:animEffect>
                                  </p:childTnLst>
                                </p:cTn>
                              </p:par>
                            </p:childTnLst>
                          </p:cTn>
                        </p:par>
                        <p:par>
                          <p:cTn id="47" fill="hold">
                            <p:stCondLst>
                              <p:cond delay="3500"/>
                            </p:stCondLst>
                            <p:childTnLst>
                              <p:par>
                                <p:cTn id="48" presetID="10" presetClass="entr" presetSubtype="0" fill="hold" nodeType="afterEffect">
                                  <p:stCondLst>
                                    <p:cond delay="0"/>
                                  </p:stCondLst>
                                  <p:childTnLst>
                                    <p:set>
                                      <p:cBhvr>
                                        <p:cTn id="49" dur="1" fill="hold">
                                          <p:stCondLst>
                                            <p:cond delay="0"/>
                                          </p:stCondLst>
                                        </p:cTn>
                                        <p:tgtEl>
                                          <p:spTgt spid="611"/>
                                        </p:tgtEl>
                                        <p:attrNameLst>
                                          <p:attrName>style.visibility</p:attrName>
                                        </p:attrNameLst>
                                      </p:cBhvr>
                                      <p:to>
                                        <p:strVal val="visible"/>
                                      </p:to>
                                    </p:set>
                                    <p:animEffect transition="in" filter="fade">
                                      <p:cBhvr>
                                        <p:cTn id="50" dur="500"/>
                                        <p:tgtEl>
                                          <p:spTgt spid="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30"/>
          <p:cNvGrpSpPr/>
          <p:nvPr/>
        </p:nvGrpSpPr>
        <p:grpSpPr>
          <a:xfrm>
            <a:off x="5081706" y="2118068"/>
            <a:ext cx="1892182" cy="4739932"/>
            <a:chOff x="10245962" y="3982224"/>
            <a:chExt cx="3885725" cy="9733776"/>
          </a:xfrm>
        </p:grpSpPr>
        <p:sp>
          <p:nvSpPr>
            <p:cNvPr id="635" name="Google Shape;635;p30"/>
            <p:cNvSpPr/>
            <p:nvPr/>
          </p:nvSpPr>
          <p:spPr>
            <a:xfrm>
              <a:off x="11912623" y="7726307"/>
              <a:ext cx="533521" cy="547683"/>
            </a:xfrm>
            <a:prstGeom prst="rect">
              <a:avLst/>
            </a:prstGeom>
            <a:solidFill>
              <a:srgbClr val="2F3133"/>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sz="1200">
                <a:solidFill>
                  <a:srgbClr val="000000"/>
                </a:solidFill>
                <a:latin typeface="Century Gothic"/>
                <a:ea typeface="Century Gothic"/>
                <a:cs typeface="Century Gothic"/>
                <a:sym typeface="Century Gothic"/>
              </a:endParaRPr>
            </a:p>
          </p:txBody>
        </p:sp>
        <p:sp>
          <p:nvSpPr>
            <p:cNvPr id="636" name="Google Shape;636;p30"/>
            <p:cNvSpPr/>
            <p:nvPr/>
          </p:nvSpPr>
          <p:spPr>
            <a:xfrm>
              <a:off x="12172301" y="10294757"/>
              <a:ext cx="1378654" cy="1246453"/>
            </a:xfrm>
            <a:custGeom>
              <a:avLst/>
              <a:gdLst/>
              <a:ahLst/>
              <a:cxnLst/>
              <a:rect l="l" t="t" r="r" b="b"/>
              <a:pathLst>
                <a:path w="287" h="260" extrusionOk="0">
                  <a:moveTo>
                    <a:pt x="287" y="0"/>
                  </a:moveTo>
                  <a:cubicBezTo>
                    <a:pt x="287" y="0"/>
                    <a:pt x="265" y="66"/>
                    <a:pt x="150" y="148"/>
                  </a:cubicBezTo>
                  <a:cubicBezTo>
                    <a:pt x="150" y="260"/>
                    <a:pt x="150" y="260"/>
                    <a:pt x="150" y="260"/>
                  </a:cubicBezTo>
                  <a:cubicBezTo>
                    <a:pt x="0" y="260"/>
                    <a:pt x="0" y="260"/>
                    <a:pt x="0" y="260"/>
                  </a:cubicBezTo>
                  <a:cubicBezTo>
                    <a:pt x="0" y="67"/>
                    <a:pt x="0" y="67"/>
                    <a:pt x="0" y="67"/>
                  </a:cubicBezTo>
                  <a:lnTo>
                    <a:pt x="287" y="0"/>
                  </a:lnTo>
                  <a:close/>
                </a:path>
              </a:pathLst>
            </a:custGeom>
            <a:solidFill>
              <a:srgbClr val="A5A5A5"/>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sz="1200">
                <a:solidFill>
                  <a:srgbClr val="000000"/>
                </a:solidFill>
                <a:latin typeface="Century Gothic"/>
                <a:ea typeface="Century Gothic"/>
                <a:cs typeface="Century Gothic"/>
                <a:sym typeface="Century Gothic"/>
              </a:endParaRPr>
            </a:p>
          </p:txBody>
        </p:sp>
        <p:sp>
          <p:nvSpPr>
            <p:cNvPr id="637" name="Google Shape;637;p30"/>
            <p:cNvSpPr/>
            <p:nvPr/>
          </p:nvSpPr>
          <p:spPr>
            <a:xfrm>
              <a:off x="11638780" y="8198449"/>
              <a:ext cx="1100091" cy="2351265"/>
            </a:xfrm>
            <a:prstGeom prst="rect">
              <a:avLst/>
            </a:prstGeom>
            <a:solidFill>
              <a:srgbClr val="3B3838"/>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sz="1200">
                <a:solidFill>
                  <a:srgbClr val="000000"/>
                </a:solidFill>
                <a:latin typeface="Century Gothic"/>
                <a:ea typeface="Century Gothic"/>
                <a:cs typeface="Century Gothic"/>
                <a:sym typeface="Century Gothic"/>
              </a:endParaRPr>
            </a:p>
          </p:txBody>
        </p:sp>
        <p:sp>
          <p:nvSpPr>
            <p:cNvPr id="638" name="Google Shape;638;p30"/>
            <p:cNvSpPr/>
            <p:nvPr/>
          </p:nvSpPr>
          <p:spPr>
            <a:xfrm>
              <a:off x="12139251" y="8165398"/>
              <a:ext cx="1473081" cy="977335"/>
            </a:xfrm>
            <a:custGeom>
              <a:avLst/>
              <a:gdLst/>
              <a:ahLst/>
              <a:cxnLst/>
              <a:rect l="l" t="t" r="r" b="b"/>
              <a:pathLst>
                <a:path w="307" h="203" extrusionOk="0">
                  <a:moveTo>
                    <a:pt x="81" y="193"/>
                  </a:moveTo>
                  <a:cubicBezTo>
                    <a:pt x="265" y="113"/>
                    <a:pt x="265" y="113"/>
                    <a:pt x="265" y="113"/>
                  </a:cubicBezTo>
                  <a:cubicBezTo>
                    <a:pt x="293" y="103"/>
                    <a:pt x="307" y="72"/>
                    <a:pt x="297" y="43"/>
                  </a:cubicBezTo>
                  <a:cubicBezTo>
                    <a:pt x="286" y="15"/>
                    <a:pt x="255" y="0"/>
                    <a:pt x="226" y="11"/>
                  </a:cubicBezTo>
                  <a:cubicBezTo>
                    <a:pt x="43" y="91"/>
                    <a:pt x="43" y="91"/>
                    <a:pt x="43" y="91"/>
                  </a:cubicBezTo>
                  <a:cubicBezTo>
                    <a:pt x="15" y="101"/>
                    <a:pt x="0" y="132"/>
                    <a:pt x="11" y="161"/>
                  </a:cubicBezTo>
                  <a:cubicBezTo>
                    <a:pt x="21" y="189"/>
                    <a:pt x="53" y="203"/>
                    <a:pt x="81" y="193"/>
                  </a:cubicBezTo>
                  <a:close/>
                </a:path>
              </a:pathLst>
            </a:custGeom>
            <a:solidFill>
              <a:srgbClr val="A5A5A5"/>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sz="1200">
                <a:solidFill>
                  <a:srgbClr val="000000"/>
                </a:solidFill>
                <a:latin typeface="Century Gothic"/>
                <a:ea typeface="Century Gothic"/>
                <a:cs typeface="Century Gothic"/>
                <a:sym typeface="Century Gothic"/>
              </a:endParaRPr>
            </a:p>
          </p:txBody>
        </p:sp>
        <p:sp>
          <p:nvSpPr>
            <p:cNvPr id="639" name="Google Shape;639;p30"/>
            <p:cNvSpPr/>
            <p:nvPr/>
          </p:nvSpPr>
          <p:spPr>
            <a:xfrm>
              <a:off x="12172301" y="8727248"/>
              <a:ext cx="1491968" cy="2105750"/>
            </a:xfrm>
            <a:custGeom>
              <a:avLst/>
              <a:gdLst/>
              <a:ahLst/>
              <a:cxnLst/>
              <a:rect l="l" t="t" r="r" b="b"/>
              <a:pathLst>
                <a:path w="311" h="439" extrusionOk="0">
                  <a:moveTo>
                    <a:pt x="230" y="245"/>
                  </a:moveTo>
                  <a:cubicBezTo>
                    <a:pt x="268" y="229"/>
                    <a:pt x="268" y="229"/>
                    <a:pt x="268" y="229"/>
                  </a:cubicBezTo>
                  <a:cubicBezTo>
                    <a:pt x="296" y="219"/>
                    <a:pt x="311" y="187"/>
                    <a:pt x="300" y="159"/>
                  </a:cubicBezTo>
                  <a:cubicBezTo>
                    <a:pt x="291" y="133"/>
                    <a:pt x="263" y="119"/>
                    <a:pt x="237" y="125"/>
                  </a:cubicBezTo>
                  <a:cubicBezTo>
                    <a:pt x="265" y="113"/>
                    <a:pt x="265" y="113"/>
                    <a:pt x="265" y="113"/>
                  </a:cubicBezTo>
                  <a:cubicBezTo>
                    <a:pt x="293" y="102"/>
                    <a:pt x="307" y="71"/>
                    <a:pt x="297" y="42"/>
                  </a:cubicBezTo>
                  <a:cubicBezTo>
                    <a:pt x="286" y="14"/>
                    <a:pt x="255" y="0"/>
                    <a:pt x="227" y="10"/>
                  </a:cubicBezTo>
                  <a:cubicBezTo>
                    <a:pt x="43" y="90"/>
                    <a:pt x="43" y="90"/>
                    <a:pt x="43" y="90"/>
                  </a:cubicBezTo>
                  <a:cubicBezTo>
                    <a:pt x="14" y="100"/>
                    <a:pt x="0" y="132"/>
                    <a:pt x="11" y="160"/>
                  </a:cubicBezTo>
                  <a:cubicBezTo>
                    <a:pt x="21" y="186"/>
                    <a:pt x="48" y="200"/>
                    <a:pt x="74" y="194"/>
                  </a:cubicBezTo>
                  <a:cubicBezTo>
                    <a:pt x="46" y="206"/>
                    <a:pt x="46" y="206"/>
                    <a:pt x="46" y="206"/>
                  </a:cubicBezTo>
                  <a:cubicBezTo>
                    <a:pt x="18" y="217"/>
                    <a:pt x="4" y="248"/>
                    <a:pt x="14" y="276"/>
                  </a:cubicBezTo>
                  <a:cubicBezTo>
                    <a:pt x="25" y="304"/>
                    <a:pt x="55" y="319"/>
                    <a:pt x="83" y="309"/>
                  </a:cubicBezTo>
                  <a:cubicBezTo>
                    <a:pt x="43" y="326"/>
                    <a:pt x="43" y="326"/>
                    <a:pt x="43" y="326"/>
                  </a:cubicBezTo>
                  <a:cubicBezTo>
                    <a:pt x="14" y="337"/>
                    <a:pt x="0" y="368"/>
                    <a:pt x="11" y="396"/>
                  </a:cubicBezTo>
                  <a:cubicBezTo>
                    <a:pt x="21" y="425"/>
                    <a:pt x="53" y="439"/>
                    <a:pt x="81" y="428"/>
                  </a:cubicBezTo>
                  <a:cubicBezTo>
                    <a:pt x="265" y="349"/>
                    <a:pt x="265" y="349"/>
                    <a:pt x="265" y="349"/>
                  </a:cubicBezTo>
                  <a:cubicBezTo>
                    <a:pt x="293" y="339"/>
                    <a:pt x="307" y="307"/>
                    <a:pt x="297" y="279"/>
                  </a:cubicBezTo>
                  <a:cubicBezTo>
                    <a:pt x="287" y="252"/>
                    <a:pt x="257" y="237"/>
                    <a:pt x="230" y="245"/>
                  </a:cubicBezTo>
                  <a:close/>
                </a:path>
              </a:pathLst>
            </a:custGeom>
            <a:solidFill>
              <a:srgbClr val="A5A5A5"/>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sz="1200">
                <a:solidFill>
                  <a:srgbClr val="000000"/>
                </a:solidFill>
                <a:latin typeface="Century Gothic"/>
                <a:ea typeface="Century Gothic"/>
                <a:cs typeface="Century Gothic"/>
                <a:sym typeface="Century Gothic"/>
              </a:endParaRPr>
            </a:p>
          </p:txBody>
        </p:sp>
        <p:sp>
          <p:nvSpPr>
            <p:cNvPr id="640" name="Google Shape;640;p30"/>
            <p:cNvSpPr/>
            <p:nvPr/>
          </p:nvSpPr>
          <p:spPr>
            <a:xfrm>
              <a:off x="10245962" y="3982224"/>
              <a:ext cx="3885725" cy="3871561"/>
            </a:xfrm>
            <a:custGeom>
              <a:avLst/>
              <a:gdLst/>
              <a:ahLst/>
              <a:cxnLst/>
              <a:rect l="l" t="t" r="r" b="b"/>
              <a:pathLst>
                <a:path w="809" h="808" extrusionOk="0">
                  <a:moveTo>
                    <a:pt x="404" y="60"/>
                  </a:moveTo>
                  <a:cubicBezTo>
                    <a:pt x="215" y="60"/>
                    <a:pt x="60" y="214"/>
                    <a:pt x="60" y="404"/>
                  </a:cubicBezTo>
                  <a:cubicBezTo>
                    <a:pt x="60" y="593"/>
                    <a:pt x="215" y="748"/>
                    <a:pt x="404" y="748"/>
                  </a:cubicBezTo>
                  <a:cubicBezTo>
                    <a:pt x="594" y="748"/>
                    <a:pt x="748" y="593"/>
                    <a:pt x="748" y="404"/>
                  </a:cubicBezTo>
                  <a:cubicBezTo>
                    <a:pt x="748" y="214"/>
                    <a:pt x="594" y="60"/>
                    <a:pt x="404" y="60"/>
                  </a:cubicBezTo>
                  <a:close/>
                  <a:moveTo>
                    <a:pt x="404" y="808"/>
                  </a:moveTo>
                  <a:cubicBezTo>
                    <a:pt x="181" y="808"/>
                    <a:pt x="0" y="627"/>
                    <a:pt x="0" y="404"/>
                  </a:cubicBezTo>
                  <a:cubicBezTo>
                    <a:pt x="0" y="181"/>
                    <a:pt x="181" y="0"/>
                    <a:pt x="404" y="0"/>
                  </a:cubicBezTo>
                  <a:cubicBezTo>
                    <a:pt x="627" y="0"/>
                    <a:pt x="809" y="181"/>
                    <a:pt x="809" y="404"/>
                  </a:cubicBezTo>
                  <a:cubicBezTo>
                    <a:pt x="809" y="627"/>
                    <a:pt x="627" y="808"/>
                    <a:pt x="404" y="808"/>
                  </a:cubicBezTo>
                  <a:close/>
                </a:path>
              </a:pathLst>
            </a:custGeom>
            <a:solidFill>
              <a:srgbClr val="767171"/>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sz="1200">
                <a:solidFill>
                  <a:srgbClr val="000000"/>
                </a:solidFill>
                <a:latin typeface="Century Gothic"/>
                <a:ea typeface="Century Gothic"/>
                <a:cs typeface="Century Gothic"/>
                <a:sym typeface="Century Gothic"/>
              </a:endParaRPr>
            </a:p>
          </p:txBody>
        </p:sp>
        <p:sp>
          <p:nvSpPr>
            <p:cNvPr id="641" name="Google Shape;641;p30"/>
            <p:cNvSpPr/>
            <p:nvPr/>
          </p:nvSpPr>
          <p:spPr>
            <a:xfrm>
              <a:off x="10977783" y="8755576"/>
              <a:ext cx="1935779" cy="2785634"/>
            </a:xfrm>
            <a:custGeom>
              <a:avLst/>
              <a:gdLst/>
              <a:ahLst/>
              <a:cxnLst/>
              <a:rect l="l" t="t" r="r" b="b"/>
              <a:pathLst>
                <a:path w="403" h="581" extrusionOk="0">
                  <a:moveTo>
                    <a:pt x="364" y="50"/>
                  </a:moveTo>
                  <a:cubicBezTo>
                    <a:pt x="268" y="7"/>
                    <a:pt x="268" y="7"/>
                    <a:pt x="268" y="7"/>
                  </a:cubicBezTo>
                  <a:cubicBezTo>
                    <a:pt x="254" y="0"/>
                    <a:pt x="213" y="4"/>
                    <a:pt x="206" y="4"/>
                  </a:cubicBezTo>
                  <a:cubicBezTo>
                    <a:pt x="105" y="4"/>
                    <a:pt x="105" y="4"/>
                    <a:pt x="105" y="4"/>
                  </a:cubicBezTo>
                  <a:cubicBezTo>
                    <a:pt x="63" y="4"/>
                    <a:pt x="63" y="4"/>
                    <a:pt x="63" y="4"/>
                  </a:cubicBezTo>
                  <a:cubicBezTo>
                    <a:pt x="31" y="4"/>
                    <a:pt x="0" y="27"/>
                    <a:pt x="0" y="60"/>
                  </a:cubicBezTo>
                  <a:cubicBezTo>
                    <a:pt x="0" y="103"/>
                    <a:pt x="0" y="103"/>
                    <a:pt x="0" y="103"/>
                  </a:cubicBezTo>
                  <a:cubicBezTo>
                    <a:pt x="0" y="405"/>
                    <a:pt x="0" y="405"/>
                    <a:pt x="0" y="405"/>
                  </a:cubicBezTo>
                  <a:cubicBezTo>
                    <a:pt x="0" y="459"/>
                    <a:pt x="42" y="503"/>
                    <a:pt x="93" y="508"/>
                  </a:cubicBezTo>
                  <a:cubicBezTo>
                    <a:pt x="93" y="581"/>
                    <a:pt x="93" y="581"/>
                    <a:pt x="93" y="581"/>
                  </a:cubicBezTo>
                  <a:cubicBezTo>
                    <a:pt x="258" y="581"/>
                    <a:pt x="258" y="581"/>
                    <a:pt x="258" y="581"/>
                  </a:cubicBezTo>
                  <a:cubicBezTo>
                    <a:pt x="258" y="448"/>
                    <a:pt x="258" y="448"/>
                    <a:pt x="258" y="448"/>
                  </a:cubicBezTo>
                  <a:cubicBezTo>
                    <a:pt x="258" y="415"/>
                    <a:pt x="258" y="415"/>
                    <a:pt x="258" y="415"/>
                  </a:cubicBezTo>
                  <a:cubicBezTo>
                    <a:pt x="258" y="228"/>
                    <a:pt x="141" y="111"/>
                    <a:pt x="141" y="111"/>
                  </a:cubicBezTo>
                  <a:cubicBezTo>
                    <a:pt x="141" y="111"/>
                    <a:pt x="213" y="111"/>
                    <a:pt x="237" y="113"/>
                  </a:cubicBezTo>
                  <a:cubicBezTo>
                    <a:pt x="261" y="116"/>
                    <a:pt x="319" y="149"/>
                    <a:pt x="319" y="149"/>
                  </a:cubicBezTo>
                  <a:cubicBezTo>
                    <a:pt x="346" y="162"/>
                    <a:pt x="379" y="150"/>
                    <a:pt x="391" y="122"/>
                  </a:cubicBezTo>
                  <a:cubicBezTo>
                    <a:pt x="403" y="95"/>
                    <a:pt x="392" y="62"/>
                    <a:pt x="364" y="50"/>
                  </a:cubicBezTo>
                  <a:close/>
                </a:path>
              </a:pathLst>
            </a:custGeom>
            <a:solidFill>
              <a:srgbClr val="A5A5A5"/>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sz="1200">
                <a:solidFill>
                  <a:srgbClr val="000000"/>
                </a:solidFill>
                <a:latin typeface="Century Gothic"/>
                <a:ea typeface="Century Gothic"/>
                <a:cs typeface="Century Gothic"/>
                <a:sym typeface="Century Gothic"/>
              </a:endParaRPr>
            </a:p>
          </p:txBody>
        </p:sp>
        <p:sp>
          <p:nvSpPr>
            <p:cNvPr id="642" name="Google Shape;642;p30"/>
            <p:cNvSpPr/>
            <p:nvPr/>
          </p:nvSpPr>
          <p:spPr>
            <a:xfrm>
              <a:off x="11308283" y="11498718"/>
              <a:ext cx="1742204" cy="2217282"/>
            </a:xfrm>
            <a:prstGeom prst="rect">
              <a:avLst/>
            </a:prstGeom>
            <a:solidFill>
              <a:srgbClr val="767171"/>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sz="1200">
                <a:solidFill>
                  <a:srgbClr val="000000"/>
                </a:solidFill>
                <a:latin typeface="Century Gothic"/>
                <a:ea typeface="Century Gothic"/>
                <a:cs typeface="Century Gothic"/>
                <a:sym typeface="Century Gothic"/>
              </a:endParaRPr>
            </a:p>
          </p:txBody>
        </p:sp>
        <p:sp>
          <p:nvSpPr>
            <p:cNvPr id="643" name="Google Shape;643;p30"/>
            <p:cNvSpPr/>
            <p:nvPr/>
          </p:nvSpPr>
          <p:spPr>
            <a:xfrm>
              <a:off x="12214792" y="11498718"/>
              <a:ext cx="835693" cy="2217282"/>
            </a:xfrm>
            <a:prstGeom prst="rect">
              <a:avLst/>
            </a:prstGeom>
            <a:solidFill>
              <a:srgbClr val="767171"/>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sz="1200">
                <a:solidFill>
                  <a:srgbClr val="000000"/>
                </a:solidFill>
                <a:latin typeface="Century Gothic"/>
                <a:ea typeface="Century Gothic"/>
                <a:cs typeface="Century Gothic"/>
                <a:sym typeface="Century Gothic"/>
              </a:endParaRPr>
            </a:p>
          </p:txBody>
        </p:sp>
      </p:grpSp>
      <p:sp>
        <p:nvSpPr>
          <p:cNvPr id="644" name="Google Shape;644;p30"/>
          <p:cNvSpPr/>
          <p:nvPr/>
        </p:nvSpPr>
        <p:spPr>
          <a:xfrm rot="-1319762">
            <a:off x="623406" y="2031488"/>
            <a:ext cx="376155" cy="384005"/>
          </a:xfrm>
          <a:custGeom>
            <a:avLst/>
            <a:gdLst/>
            <a:ahLst/>
            <a:cxnLst/>
            <a:rect l="l" t="t" r="r" b="b"/>
            <a:pathLst>
              <a:path w="210312" h="214701" extrusionOk="0">
                <a:moveTo>
                  <a:pt x="189053" y="194356"/>
                </a:moveTo>
                <a:cubicBezTo>
                  <a:pt x="189967" y="194204"/>
                  <a:pt x="190767" y="194394"/>
                  <a:pt x="191453" y="194928"/>
                </a:cubicBezTo>
                <a:cubicBezTo>
                  <a:pt x="192139" y="195461"/>
                  <a:pt x="192558" y="196185"/>
                  <a:pt x="192710" y="197099"/>
                </a:cubicBezTo>
                <a:cubicBezTo>
                  <a:pt x="192863" y="198014"/>
                  <a:pt x="192672" y="198814"/>
                  <a:pt x="192139" y="199500"/>
                </a:cubicBezTo>
                <a:cubicBezTo>
                  <a:pt x="191605" y="200185"/>
                  <a:pt x="190881" y="200604"/>
                  <a:pt x="189967" y="200757"/>
                </a:cubicBezTo>
                <a:cubicBezTo>
                  <a:pt x="179147" y="202281"/>
                  <a:pt x="167107" y="203386"/>
                  <a:pt x="153848" y="204072"/>
                </a:cubicBezTo>
                <a:cubicBezTo>
                  <a:pt x="140589" y="204757"/>
                  <a:pt x="129274" y="205100"/>
                  <a:pt x="119901" y="205100"/>
                </a:cubicBezTo>
                <a:cubicBezTo>
                  <a:pt x="110529" y="205100"/>
                  <a:pt x="97956" y="204986"/>
                  <a:pt x="82182" y="204757"/>
                </a:cubicBezTo>
                <a:cubicBezTo>
                  <a:pt x="66409" y="204529"/>
                  <a:pt x="55017" y="204414"/>
                  <a:pt x="48006" y="204414"/>
                </a:cubicBezTo>
                <a:cubicBezTo>
                  <a:pt x="45873" y="204414"/>
                  <a:pt x="44806" y="203348"/>
                  <a:pt x="44806" y="201214"/>
                </a:cubicBezTo>
                <a:cubicBezTo>
                  <a:pt x="44806" y="199080"/>
                  <a:pt x="45873" y="198014"/>
                  <a:pt x="48006" y="198014"/>
                </a:cubicBezTo>
                <a:cubicBezTo>
                  <a:pt x="55169" y="198014"/>
                  <a:pt x="66599" y="198128"/>
                  <a:pt x="82296" y="198357"/>
                </a:cubicBezTo>
                <a:cubicBezTo>
                  <a:pt x="97994" y="198585"/>
                  <a:pt x="110490" y="198699"/>
                  <a:pt x="119787" y="198699"/>
                </a:cubicBezTo>
                <a:cubicBezTo>
                  <a:pt x="129083" y="198699"/>
                  <a:pt x="140285" y="198357"/>
                  <a:pt x="153391" y="197671"/>
                </a:cubicBezTo>
                <a:cubicBezTo>
                  <a:pt x="166497" y="196985"/>
                  <a:pt x="178385" y="195880"/>
                  <a:pt x="189053" y="194356"/>
                </a:cubicBezTo>
                <a:close/>
                <a:moveTo>
                  <a:pt x="114072" y="161895"/>
                </a:moveTo>
                <a:lnTo>
                  <a:pt x="113386" y="162123"/>
                </a:lnTo>
                <a:lnTo>
                  <a:pt x="114529" y="162352"/>
                </a:lnTo>
                <a:close/>
                <a:moveTo>
                  <a:pt x="141047" y="141092"/>
                </a:moveTo>
                <a:lnTo>
                  <a:pt x="141047" y="141321"/>
                </a:lnTo>
                <a:lnTo>
                  <a:pt x="141047" y="141549"/>
                </a:lnTo>
                <a:lnTo>
                  <a:pt x="141961" y="141092"/>
                </a:lnTo>
                <a:close/>
                <a:moveTo>
                  <a:pt x="66980" y="136520"/>
                </a:moveTo>
                <a:cubicBezTo>
                  <a:pt x="66066" y="139111"/>
                  <a:pt x="65075" y="141473"/>
                  <a:pt x="64008" y="143607"/>
                </a:cubicBezTo>
                <a:cubicBezTo>
                  <a:pt x="60656" y="151074"/>
                  <a:pt x="57684" y="156180"/>
                  <a:pt x="55093" y="158923"/>
                </a:cubicBezTo>
                <a:cubicBezTo>
                  <a:pt x="55245" y="159380"/>
                  <a:pt x="55322" y="159837"/>
                  <a:pt x="55322" y="160295"/>
                </a:cubicBezTo>
                <a:cubicBezTo>
                  <a:pt x="67666" y="160142"/>
                  <a:pt x="76886" y="160218"/>
                  <a:pt x="82982" y="160523"/>
                </a:cubicBezTo>
                <a:cubicBezTo>
                  <a:pt x="87097" y="160676"/>
                  <a:pt x="92583" y="160980"/>
                  <a:pt x="99441" y="161438"/>
                </a:cubicBezTo>
                <a:lnTo>
                  <a:pt x="99441" y="161209"/>
                </a:lnTo>
                <a:cubicBezTo>
                  <a:pt x="103251" y="156637"/>
                  <a:pt x="107366" y="148712"/>
                  <a:pt x="111786" y="137435"/>
                </a:cubicBezTo>
                <a:lnTo>
                  <a:pt x="111100" y="137435"/>
                </a:lnTo>
                <a:cubicBezTo>
                  <a:pt x="88240" y="136825"/>
                  <a:pt x="75362" y="136520"/>
                  <a:pt x="72467" y="136520"/>
                </a:cubicBezTo>
                <a:close/>
                <a:moveTo>
                  <a:pt x="28118" y="133777"/>
                </a:moveTo>
                <a:cubicBezTo>
                  <a:pt x="24308" y="141397"/>
                  <a:pt x="19660" y="149779"/>
                  <a:pt x="14174" y="158923"/>
                </a:cubicBezTo>
                <a:cubicBezTo>
                  <a:pt x="22556" y="160142"/>
                  <a:pt x="33528" y="160676"/>
                  <a:pt x="47092" y="160523"/>
                </a:cubicBezTo>
                <a:lnTo>
                  <a:pt x="47321" y="160523"/>
                </a:lnTo>
                <a:lnTo>
                  <a:pt x="49835" y="157780"/>
                </a:lnTo>
                <a:cubicBezTo>
                  <a:pt x="49378" y="156561"/>
                  <a:pt x="49607" y="155570"/>
                  <a:pt x="50521" y="154808"/>
                </a:cubicBezTo>
                <a:cubicBezTo>
                  <a:pt x="52502" y="152522"/>
                  <a:pt x="55093" y="147874"/>
                  <a:pt x="58293" y="140864"/>
                </a:cubicBezTo>
                <a:lnTo>
                  <a:pt x="60122" y="136749"/>
                </a:lnTo>
                <a:cubicBezTo>
                  <a:pt x="55855" y="136901"/>
                  <a:pt x="52350" y="136977"/>
                  <a:pt x="49607" y="136977"/>
                </a:cubicBezTo>
                <a:cubicBezTo>
                  <a:pt x="40615" y="136825"/>
                  <a:pt x="33452" y="135758"/>
                  <a:pt x="28118" y="133777"/>
                </a:cubicBezTo>
                <a:close/>
                <a:moveTo>
                  <a:pt x="69723" y="129662"/>
                </a:moveTo>
                <a:lnTo>
                  <a:pt x="69495" y="130119"/>
                </a:lnTo>
                <a:lnTo>
                  <a:pt x="69952" y="130119"/>
                </a:lnTo>
                <a:cubicBezTo>
                  <a:pt x="69952" y="129967"/>
                  <a:pt x="69876" y="129815"/>
                  <a:pt x="69723" y="129662"/>
                </a:cubicBezTo>
                <a:close/>
                <a:moveTo>
                  <a:pt x="75667" y="112289"/>
                </a:moveTo>
                <a:lnTo>
                  <a:pt x="75438" y="113432"/>
                </a:lnTo>
                <a:lnTo>
                  <a:pt x="76353" y="112746"/>
                </a:lnTo>
                <a:cubicBezTo>
                  <a:pt x="76048" y="112593"/>
                  <a:pt x="75819" y="112441"/>
                  <a:pt x="75667" y="112289"/>
                </a:cubicBezTo>
                <a:close/>
                <a:moveTo>
                  <a:pt x="39320" y="106802"/>
                </a:moveTo>
                <a:cubicBezTo>
                  <a:pt x="37034" y="113660"/>
                  <a:pt x="34214" y="120747"/>
                  <a:pt x="30861" y="128062"/>
                </a:cubicBezTo>
                <a:cubicBezTo>
                  <a:pt x="35433" y="129586"/>
                  <a:pt x="41682" y="130424"/>
                  <a:pt x="49607" y="130577"/>
                </a:cubicBezTo>
                <a:cubicBezTo>
                  <a:pt x="52655" y="130577"/>
                  <a:pt x="56998" y="130500"/>
                  <a:pt x="62637" y="130348"/>
                </a:cubicBezTo>
                <a:lnTo>
                  <a:pt x="64237" y="126005"/>
                </a:lnTo>
                <a:cubicBezTo>
                  <a:pt x="64085" y="125090"/>
                  <a:pt x="64313" y="124252"/>
                  <a:pt x="64923" y="123490"/>
                </a:cubicBezTo>
                <a:lnTo>
                  <a:pt x="65380" y="123033"/>
                </a:lnTo>
                <a:lnTo>
                  <a:pt x="67209" y="118004"/>
                </a:lnTo>
                <a:lnTo>
                  <a:pt x="70409" y="108174"/>
                </a:lnTo>
                <a:cubicBezTo>
                  <a:pt x="68428" y="108174"/>
                  <a:pt x="66142" y="108098"/>
                  <a:pt x="63551" y="107945"/>
                </a:cubicBezTo>
                <a:cubicBezTo>
                  <a:pt x="60960" y="107793"/>
                  <a:pt x="58446" y="107793"/>
                  <a:pt x="56007" y="107945"/>
                </a:cubicBezTo>
                <a:cubicBezTo>
                  <a:pt x="53569" y="108098"/>
                  <a:pt x="50750" y="108098"/>
                  <a:pt x="47549" y="107945"/>
                </a:cubicBezTo>
                <a:cubicBezTo>
                  <a:pt x="44349" y="107793"/>
                  <a:pt x="41606" y="107412"/>
                  <a:pt x="39320" y="106802"/>
                </a:cubicBezTo>
                <a:close/>
                <a:moveTo>
                  <a:pt x="176937" y="105888"/>
                </a:moveTo>
                <a:cubicBezTo>
                  <a:pt x="167031" y="105888"/>
                  <a:pt x="150800" y="106345"/>
                  <a:pt x="128245" y="107259"/>
                </a:cubicBezTo>
                <a:cubicBezTo>
                  <a:pt x="126569" y="113355"/>
                  <a:pt x="124816" y="119147"/>
                  <a:pt x="122987" y="124633"/>
                </a:cubicBezTo>
                <a:lnTo>
                  <a:pt x="120701" y="131262"/>
                </a:lnTo>
                <a:cubicBezTo>
                  <a:pt x="131826" y="131415"/>
                  <a:pt x="141504" y="131186"/>
                  <a:pt x="149733" y="130577"/>
                </a:cubicBezTo>
                <a:cubicBezTo>
                  <a:pt x="150953" y="130424"/>
                  <a:pt x="153924" y="130119"/>
                  <a:pt x="158649" y="129662"/>
                </a:cubicBezTo>
                <a:cubicBezTo>
                  <a:pt x="162459" y="129205"/>
                  <a:pt x="165583" y="128976"/>
                  <a:pt x="168021" y="128976"/>
                </a:cubicBezTo>
                <a:lnTo>
                  <a:pt x="168707" y="128976"/>
                </a:lnTo>
                <a:cubicBezTo>
                  <a:pt x="172060" y="121052"/>
                  <a:pt x="174879" y="113355"/>
                  <a:pt x="177165" y="105888"/>
                </a:cubicBezTo>
                <a:close/>
                <a:moveTo>
                  <a:pt x="42977" y="94458"/>
                </a:moveTo>
                <a:lnTo>
                  <a:pt x="42520" y="95829"/>
                </a:lnTo>
                <a:lnTo>
                  <a:pt x="42977" y="95601"/>
                </a:lnTo>
                <a:close/>
                <a:moveTo>
                  <a:pt x="82296" y="80970"/>
                </a:moveTo>
                <a:cubicBezTo>
                  <a:pt x="82449" y="84476"/>
                  <a:pt x="81763" y="89505"/>
                  <a:pt x="80239" y="96058"/>
                </a:cubicBezTo>
                <a:cubicBezTo>
                  <a:pt x="79782" y="97887"/>
                  <a:pt x="79248" y="99868"/>
                  <a:pt x="78639" y="102002"/>
                </a:cubicBezTo>
                <a:cubicBezTo>
                  <a:pt x="89459" y="102154"/>
                  <a:pt x="103328" y="101925"/>
                  <a:pt x="120244" y="101316"/>
                </a:cubicBezTo>
                <a:lnTo>
                  <a:pt x="123216" y="101087"/>
                </a:lnTo>
                <a:cubicBezTo>
                  <a:pt x="125197" y="93772"/>
                  <a:pt x="126721" y="87295"/>
                  <a:pt x="127788" y="81656"/>
                </a:cubicBezTo>
                <a:cubicBezTo>
                  <a:pt x="112243" y="81809"/>
                  <a:pt x="97079" y="81580"/>
                  <a:pt x="82296" y="80970"/>
                </a:cubicBezTo>
                <a:close/>
                <a:moveTo>
                  <a:pt x="45720" y="80056"/>
                </a:moveTo>
                <a:lnTo>
                  <a:pt x="45492" y="80742"/>
                </a:lnTo>
                <a:cubicBezTo>
                  <a:pt x="45644" y="80589"/>
                  <a:pt x="45873" y="80437"/>
                  <a:pt x="46178" y="80285"/>
                </a:cubicBezTo>
                <a:close/>
                <a:moveTo>
                  <a:pt x="183338" y="78913"/>
                </a:moveTo>
                <a:cubicBezTo>
                  <a:pt x="182728" y="79523"/>
                  <a:pt x="182042" y="79827"/>
                  <a:pt x="181280" y="79827"/>
                </a:cubicBezTo>
                <a:cubicBezTo>
                  <a:pt x="165278" y="80894"/>
                  <a:pt x="149581" y="81504"/>
                  <a:pt x="134189" y="81656"/>
                </a:cubicBezTo>
                <a:cubicBezTo>
                  <a:pt x="133274" y="87143"/>
                  <a:pt x="131826" y="93543"/>
                  <a:pt x="129845" y="100859"/>
                </a:cubicBezTo>
                <a:cubicBezTo>
                  <a:pt x="151181" y="99944"/>
                  <a:pt x="166878" y="99487"/>
                  <a:pt x="176937" y="99487"/>
                </a:cubicBezTo>
                <a:cubicBezTo>
                  <a:pt x="177699" y="99487"/>
                  <a:pt x="178308" y="99716"/>
                  <a:pt x="178766" y="100173"/>
                </a:cubicBezTo>
                <a:cubicBezTo>
                  <a:pt x="180747" y="93010"/>
                  <a:pt x="182271" y="85923"/>
                  <a:pt x="183338" y="78913"/>
                </a:cubicBezTo>
                <a:close/>
                <a:moveTo>
                  <a:pt x="156363" y="46680"/>
                </a:moveTo>
                <a:lnTo>
                  <a:pt x="156363" y="48966"/>
                </a:lnTo>
                <a:cubicBezTo>
                  <a:pt x="156210" y="51100"/>
                  <a:pt x="155982" y="52548"/>
                  <a:pt x="155677" y="53310"/>
                </a:cubicBezTo>
                <a:cubicBezTo>
                  <a:pt x="154458" y="55596"/>
                  <a:pt x="152324" y="57196"/>
                  <a:pt x="149276" y="58110"/>
                </a:cubicBezTo>
                <a:cubicBezTo>
                  <a:pt x="147905" y="58568"/>
                  <a:pt x="145923" y="58872"/>
                  <a:pt x="143333" y="59025"/>
                </a:cubicBezTo>
                <a:cubicBezTo>
                  <a:pt x="139370" y="59330"/>
                  <a:pt x="136246" y="58339"/>
                  <a:pt x="133960" y="56053"/>
                </a:cubicBezTo>
                <a:cubicBezTo>
                  <a:pt x="132436" y="54377"/>
                  <a:pt x="131369" y="52167"/>
                  <a:pt x="130760" y="49424"/>
                </a:cubicBezTo>
                <a:cubicBezTo>
                  <a:pt x="128321" y="53234"/>
                  <a:pt x="127635" y="56129"/>
                  <a:pt x="128702" y="58110"/>
                </a:cubicBezTo>
                <a:cubicBezTo>
                  <a:pt x="130074" y="61006"/>
                  <a:pt x="133731" y="62454"/>
                  <a:pt x="139675" y="62454"/>
                </a:cubicBezTo>
                <a:cubicBezTo>
                  <a:pt x="146076" y="62454"/>
                  <a:pt x="151181" y="60930"/>
                  <a:pt x="154991" y="57882"/>
                </a:cubicBezTo>
                <a:cubicBezTo>
                  <a:pt x="156668" y="56510"/>
                  <a:pt x="157734" y="54986"/>
                  <a:pt x="158192" y="53310"/>
                </a:cubicBezTo>
                <a:cubicBezTo>
                  <a:pt x="158496" y="51633"/>
                  <a:pt x="158039" y="49652"/>
                  <a:pt x="156820" y="47366"/>
                </a:cubicBezTo>
                <a:cubicBezTo>
                  <a:pt x="156668" y="47061"/>
                  <a:pt x="156515" y="46833"/>
                  <a:pt x="156363" y="46680"/>
                </a:cubicBezTo>
                <a:close/>
                <a:moveTo>
                  <a:pt x="92812" y="45537"/>
                </a:moveTo>
                <a:lnTo>
                  <a:pt x="92355" y="47366"/>
                </a:lnTo>
                <a:cubicBezTo>
                  <a:pt x="91898" y="49805"/>
                  <a:pt x="91212" y="51633"/>
                  <a:pt x="90297" y="52853"/>
                </a:cubicBezTo>
                <a:cubicBezTo>
                  <a:pt x="88773" y="54681"/>
                  <a:pt x="86564" y="55824"/>
                  <a:pt x="83668" y="56282"/>
                </a:cubicBezTo>
                <a:cubicBezTo>
                  <a:pt x="82144" y="56434"/>
                  <a:pt x="80163" y="56510"/>
                  <a:pt x="77724" y="56510"/>
                </a:cubicBezTo>
                <a:cubicBezTo>
                  <a:pt x="73000" y="56358"/>
                  <a:pt x="69876" y="53615"/>
                  <a:pt x="68352" y="48281"/>
                </a:cubicBezTo>
                <a:lnTo>
                  <a:pt x="67895" y="50109"/>
                </a:lnTo>
                <a:cubicBezTo>
                  <a:pt x="67437" y="52091"/>
                  <a:pt x="67895" y="53691"/>
                  <a:pt x="69266" y="54910"/>
                </a:cubicBezTo>
                <a:cubicBezTo>
                  <a:pt x="72314" y="57806"/>
                  <a:pt x="75705" y="59634"/>
                  <a:pt x="79439" y="60396"/>
                </a:cubicBezTo>
                <a:cubicBezTo>
                  <a:pt x="83173" y="61158"/>
                  <a:pt x="86526" y="61044"/>
                  <a:pt x="89497" y="60054"/>
                </a:cubicBezTo>
                <a:cubicBezTo>
                  <a:pt x="92469" y="59063"/>
                  <a:pt x="95022" y="57577"/>
                  <a:pt x="97155" y="55596"/>
                </a:cubicBezTo>
                <a:cubicBezTo>
                  <a:pt x="100051" y="52853"/>
                  <a:pt x="101194" y="50567"/>
                  <a:pt x="100584" y="48738"/>
                </a:cubicBezTo>
                <a:cubicBezTo>
                  <a:pt x="99975" y="46909"/>
                  <a:pt x="97384" y="45842"/>
                  <a:pt x="92812" y="45537"/>
                </a:cubicBezTo>
                <a:close/>
                <a:moveTo>
                  <a:pt x="206312" y="36851"/>
                </a:moveTo>
                <a:cubicBezTo>
                  <a:pt x="207150" y="36698"/>
                  <a:pt x="207912" y="36927"/>
                  <a:pt x="208598" y="37536"/>
                </a:cubicBezTo>
                <a:cubicBezTo>
                  <a:pt x="209284" y="38146"/>
                  <a:pt x="209703" y="38908"/>
                  <a:pt x="209855" y="39822"/>
                </a:cubicBezTo>
                <a:cubicBezTo>
                  <a:pt x="210160" y="43328"/>
                  <a:pt x="210312" y="47061"/>
                  <a:pt x="210312" y="51024"/>
                </a:cubicBezTo>
                <a:cubicBezTo>
                  <a:pt x="210312" y="54986"/>
                  <a:pt x="210236" y="59368"/>
                  <a:pt x="210084" y="64168"/>
                </a:cubicBezTo>
                <a:cubicBezTo>
                  <a:pt x="209931" y="68969"/>
                  <a:pt x="209855" y="72588"/>
                  <a:pt x="209855" y="75027"/>
                </a:cubicBezTo>
                <a:cubicBezTo>
                  <a:pt x="209855" y="105659"/>
                  <a:pt x="209017" y="133625"/>
                  <a:pt x="207341" y="158923"/>
                </a:cubicBezTo>
                <a:cubicBezTo>
                  <a:pt x="207188" y="161819"/>
                  <a:pt x="207188" y="167457"/>
                  <a:pt x="207341" y="175839"/>
                </a:cubicBezTo>
                <a:cubicBezTo>
                  <a:pt x="207493" y="182393"/>
                  <a:pt x="207341" y="187346"/>
                  <a:pt x="206883" y="190698"/>
                </a:cubicBezTo>
                <a:cubicBezTo>
                  <a:pt x="208103" y="191308"/>
                  <a:pt x="208712" y="192299"/>
                  <a:pt x="208712" y="193670"/>
                </a:cubicBezTo>
                <a:lnTo>
                  <a:pt x="208712" y="203957"/>
                </a:lnTo>
                <a:cubicBezTo>
                  <a:pt x="208712" y="204872"/>
                  <a:pt x="208407" y="205634"/>
                  <a:pt x="207798" y="206243"/>
                </a:cubicBezTo>
                <a:cubicBezTo>
                  <a:pt x="207188" y="206853"/>
                  <a:pt x="206502" y="207158"/>
                  <a:pt x="205740" y="207158"/>
                </a:cubicBezTo>
                <a:cubicBezTo>
                  <a:pt x="205131" y="208224"/>
                  <a:pt x="204293" y="208834"/>
                  <a:pt x="203226" y="208986"/>
                </a:cubicBezTo>
                <a:cubicBezTo>
                  <a:pt x="184633" y="211577"/>
                  <a:pt x="160325" y="213025"/>
                  <a:pt x="130302" y="213330"/>
                </a:cubicBezTo>
                <a:cubicBezTo>
                  <a:pt x="90374" y="213787"/>
                  <a:pt x="66142" y="214244"/>
                  <a:pt x="57608" y="214701"/>
                </a:cubicBezTo>
                <a:cubicBezTo>
                  <a:pt x="56693" y="214701"/>
                  <a:pt x="55893" y="214435"/>
                  <a:pt x="55207" y="213901"/>
                </a:cubicBezTo>
                <a:cubicBezTo>
                  <a:pt x="54522" y="213368"/>
                  <a:pt x="54179" y="212644"/>
                  <a:pt x="54179" y="211730"/>
                </a:cubicBezTo>
                <a:cubicBezTo>
                  <a:pt x="54179" y="210815"/>
                  <a:pt x="54445" y="210015"/>
                  <a:pt x="54979" y="209329"/>
                </a:cubicBezTo>
                <a:cubicBezTo>
                  <a:pt x="55512" y="208644"/>
                  <a:pt x="56236" y="208301"/>
                  <a:pt x="57150" y="208301"/>
                </a:cubicBezTo>
                <a:cubicBezTo>
                  <a:pt x="65532" y="207843"/>
                  <a:pt x="89840" y="207386"/>
                  <a:pt x="130074" y="206929"/>
                </a:cubicBezTo>
                <a:cubicBezTo>
                  <a:pt x="159030" y="206624"/>
                  <a:pt x="182423" y="205253"/>
                  <a:pt x="200254" y="202814"/>
                </a:cubicBezTo>
                <a:cubicBezTo>
                  <a:pt x="200102" y="202357"/>
                  <a:pt x="200025" y="201824"/>
                  <a:pt x="200025" y="201214"/>
                </a:cubicBezTo>
                <a:lnTo>
                  <a:pt x="200483" y="198699"/>
                </a:lnTo>
                <a:cubicBezTo>
                  <a:pt x="200635" y="198395"/>
                  <a:pt x="200711" y="198166"/>
                  <a:pt x="200711" y="198014"/>
                </a:cubicBezTo>
                <a:lnTo>
                  <a:pt x="200711" y="197556"/>
                </a:lnTo>
                <a:lnTo>
                  <a:pt x="200711" y="196871"/>
                </a:lnTo>
                <a:lnTo>
                  <a:pt x="200711" y="194813"/>
                </a:lnTo>
                <a:lnTo>
                  <a:pt x="200711" y="194585"/>
                </a:lnTo>
                <a:cubicBezTo>
                  <a:pt x="200254" y="193975"/>
                  <a:pt x="200102" y="193289"/>
                  <a:pt x="200254" y="192527"/>
                </a:cubicBezTo>
                <a:cubicBezTo>
                  <a:pt x="200864" y="188717"/>
                  <a:pt x="201092" y="183155"/>
                  <a:pt x="200940" y="175839"/>
                </a:cubicBezTo>
                <a:cubicBezTo>
                  <a:pt x="200787" y="167305"/>
                  <a:pt x="200787" y="161514"/>
                  <a:pt x="200940" y="158466"/>
                </a:cubicBezTo>
                <a:cubicBezTo>
                  <a:pt x="202616" y="133472"/>
                  <a:pt x="203454" y="105659"/>
                  <a:pt x="203454" y="75027"/>
                </a:cubicBezTo>
                <a:cubicBezTo>
                  <a:pt x="203454" y="72284"/>
                  <a:pt x="203531" y="68359"/>
                  <a:pt x="203683" y="63254"/>
                </a:cubicBezTo>
                <a:cubicBezTo>
                  <a:pt x="203835" y="58149"/>
                  <a:pt x="203912" y="54339"/>
                  <a:pt x="203912" y="51824"/>
                </a:cubicBezTo>
                <a:cubicBezTo>
                  <a:pt x="203912" y="49309"/>
                  <a:pt x="203759" y="45461"/>
                  <a:pt x="203454" y="40280"/>
                </a:cubicBezTo>
                <a:cubicBezTo>
                  <a:pt x="203302" y="39518"/>
                  <a:pt x="203531" y="38794"/>
                  <a:pt x="204140" y="38108"/>
                </a:cubicBezTo>
                <a:cubicBezTo>
                  <a:pt x="204750" y="37422"/>
                  <a:pt x="205474" y="37003"/>
                  <a:pt x="206312" y="36851"/>
                </a:cubicBezTo>
                <a:close/>
                <a:moveTo>
                  <a:pt x="192482" y="32507"/>
                </a:moveTo>
                <a:lnTo>
                  <a:pt x="192024" y="48281"/>
                </a:lnTo>
                <a:cubicBezTo>
                  <a:pt x="191720" y="58796"/>
                  <a:pt x="191262" y="66721"/>
                  <a:pt x="190653" y="72055"/>
                </a:cubicBezTo>
                <a:cubicBezTo>
                  <a:pt x="188976" y="88209"/>
                  <a:pt x="185243" y="103945"/>
                  <a:pt x="179451" y="119261"/>
                </a:cubicBezTo>
                <a:cubicBezTo>
                  <a:pt x="173660" y="134577"/>
                  <a:pt x="166040" y="150770"/>
                  <a:pt x="156591" y="167838"/>
                </a:cubicBezTo>
                <a:cubicBezTo>
                  <a:pt x="155982" y="168905"/>
                  <a:pt x="155067" y="169439"/>
                  <a:pt x="153848" y="169439"/>
                </a:cubicBezTo>
                <a:cubicBezTo>
                  <a:pt x="153086" y="170048"/>
                  <a:pt x="152172" y="170277"/>
                  <a:pt x="151105" y="170124"/>
                </a:cubicBezTo>
                <a:lnTo>
                  <a:pt x="147676" y="169439"/>
                </a:lnTo>
                <a:lnTo>
                  <a:pt x="146762" y="168981"/>
                </a:lnTo>
                <a:cubicBezTo>
                  <a:pt x="146304" y="169439"/>
                  <a:pt x="145695" y="169667"/>
                  <a:pt x="144933" y="169667"/>
                </a:cubicBezTo>
                <a:cubicBezTo>
                  <a:pt x="138684" y="169667"/>
                  <a:pt x="132169" y="169515"/>
                  <a:pt x="125388" y="169210"/>
                </a:cubicBezTo>
                <a:cubicBezTo>
                  <a:pt x="118606" y="168905"/>
                  <a:pt x="110833" y="168486"/>
                  <a:pt x="102070" y="167953"/>
                </a:cubicBezTo>
                <a:cubicBezTo>
                  <a:pt x="93307" y="167419"/>
                  <a:pt x="86792" y="167076"/>
                  <a:pt x="82525" y="166924"/>
                </a:cubicBezTo>
                <a:cubicBezTo>
                  <a:pt x="80544" y="166619"/>
                  <a:pt x="73686" y="166543"/>
                  <a:pt x="61951" y="166695"/>
                </a:cubicBezTo>
                <a:cubicBezTo>
                  <a:pt x="50216" y="166848"/>
                  <a:pt x="43053" y="166924"/>
                  <a:pt x="40463" y="166924"/>
                </a:cubicBezTo>
                <a:cubicBezTo>
                  <a:pt x="40463" y="167686"/>
                  <a:pt x="40539" y="168677"/>
                  <a:pt x="40691" y="169896"/>
                </a:cubicBezTo>
                <a:cubicBezTo>
                  <a:pt x="40691" y="170353"/>
                  <a:pt x="40844" y="173172"/>
                  <a:pt x="41148" y="178354"/>
                </a:cubicBezTo>
                <a:cubicBezTo>
                  <a:pt x="41301" y="181859"/>
                  <a:pt x="41453" y="184450"/>
                  <a:pt x="41606" y="186126"/>
                </a:cubicBezTo>
                <a:cubicBezTo>
                  <a:pt x="41606" y="186736"/>
                  <a:pt x="41682" y="187269"/>
                  <a:pt x="41834" y="187727"/>
                </a:cubicBezTo>
                <a:cubicBezTo>
                  <a:pt x="42596" y="187879"/>
                  <a:pt x="43511" y="187955"/>
                  <a:pt x="44577" y="187955"/>
                </a:cubicBezTo>
                <a:cubicBezTo>
                  <a:pt x="47168" y="188108"/>
                  <a:pt x="50673" y="188108"/>
                  <a:pt x="55093" y="187955"/>
                </a:cubicBezTo>
                <a:lnTo>
                  <a:pt x="66523" y="187269"/>
                </a:lnTo>
                <a:cubicBezTo>
                  <a:pt x="70943" y="187117"/>
                  <a:pt x="73381" y="187041"/>
                  <a:pt x="73838" y="187041"/>
                </a:cubicBezTo>
                <a:cubicBezTo>
                  <a:pt x="77648" y="186888"/>
                  <a:pt x="83516" y="186774"/>
                  <a:pt x="91440" y="186698"/>
                </a:cubicBezTo>
                <a:cubicBezTo>
                  <a:pt x="99365" y="186622"/>
                  <a:pt x="106414" y="186469"/>
                  <a:pt x="112586" y="186241"/>
                </a:cubicBezTo>
                <a:cubicBezTo>
                  <a:pt x="118758" y="186012"/>
                  <a:pt x="124664" y="185745"/>
                  <a:pt x="130302" y="185441"/>
                </a:cubicBezTo>
                <a:cubicBezTo>
                  <a:pt x="135027" y="185136"/>
                  <a:pt x="143637" y="185136"/>
                  <a:pt x="156134" y="185441"/>
                </a:cubicBezTo>
                <a:cubicBezTo>
                  <a:pt x="167107" y="185745"/>
                  <a:pt x="175489" y="185517"/>
                  <a:pt x="181280" y="184755"/>
                </a:cubicBezTo>
                <a:lnTo>
                  <a:pt x="182423" y="184755"/>
                </a:lnTo>
                <a:cubicBezTo>
                  <a:pt x="183185" y="183688"/>
                  <a:pt x="184176" y="183231"/>
                  <a:pt x="185395" y="183383"/>
                </a:cubicBezTo>
                <a:cubicBezTo>
                  <a:pt x="187071" y="183536"/>
                  <a:pt x="188900" y="183612"/>
                  <a:pt x="190881" y="183612"/>
                </a:cubicBezTo>
                <a:cubicBezTo>
                  <a:pt x="190881" y="152827"/>
                  <a:pt x="191186" y="118308"/>
                  <a:pt x="191796" y="80056"/>
                </a:cubicBezTo>
                <a:cubicBezTo>
                  <a:pt x="191796" y="77008"/>
                  <a:pt x="192024" y="72207"/>
                  <a:pt x="192482" y="65654"/>
                </a:cubicBezTo>
                <a:cubicBezTo>
                  <a:pt x="192939" y="59101"/>
                  <a:pt x="193244" y="54377"/>
                  <a:pt x="193396" y="51481"/>
                </a:cubicBezTo>
                <a:cubicBezTo>
                  <a:pt x="193548" y="43861"/>
                  <a:pt x="193244" y="37536"/>
                  <a:pt x="192482" y="32507"/>
                </a:cubicBezTo>
                <a:close/>
                <a:moveTo>
                  <a:pt x="78867" y="11476"/>
                </a:moveTo>
                <a:cubicBezTo>
                  <a:pt x="77648" y="11628"/>
                  <a:pt x="76200" y="12390"/>
                  <a:pt x="74524" y="13762"/>
                </a:cubicBezTo>
                <a:cubicBezTo>
                  <a:pt x="74372" y="14067"/>
                  <a:pt x="74143" y="14295"/>
                  <a:pt x="73838" y="14448"/>
                </a:cubicBezTo>
                <a:lnTo>
                  <a:pt x="73838" y="32507"/>
                </a:lnTo>
                <a:cubicBezTo>
                  <a:pt x="73838" y="39213"/>
                  <a:pt x="73991" y="43328"/>
                  <a:pt x="74295" y="44852"/>
                </a:cubicBezTo>
                <a:cubicBezTo>
                  <a:pt x="74905" y="48357"/>
                  <a:pt x="76048" y="50109"/>
                  <a:pt x="77724" y="50109"/>
                </a:cubicBezTo>
                <a:cubicBezTo>
                  <a:pt x="79858" y="50109"/>
                  <a:pt x="81458" y="50033"/>
                  <a:pt x="82525" y="49881"/>
                </a:cubicBezTo>
                <a:cubicBezTo>
                  <a:pt x="83897" y="49728"/>
                  <a:pt x="84811" y="49347"/>
                  <a:pt x="85268" y="48738"/>
                </a:cubicBezTo>
                <a:cubicBezTo>
                  <a:pt x="85573" y="48433"/>
                  <a:pt x="85878" y="47519"/>
                  <a:pt x="86183" y="45995"/>
                </a:cubicBezTo>
                <a:cubicBezTo>
                  <a:pt x="86487" y="44318"/>
                  <a:pt x="86716" y="42185"/>
                  <a:pt x="86868" y="39594"/>
                </a:cubicBezTo>
                <a:cubicBezTo>
                  <a:pt x="87021" y="33955"/>
                  <a:pt x="86640" y="28545"/>
                  <a:pt x="85725" y="23363"/>
                </a:cubicBezTo>
                <a:cubicBezTo>
                  <a:pt x="84506" y="17724"/>
                  <a:pt x="82982" y="13991"/>
                  <a:pt x="81153" y="12162"/>
                </a:cubicBezTo>
                <a:cubicBezTo>
                  <a:pt x="80391" y="11552"/>
                  <a:pt x="79629" y="11324"/>
                  <a:pt x="78867" y="11476"/>
                </a:cubicBezTo>
                <a:close/>
                <a:moveTo>
                  <a:pt x="142875" y="6447"/>
                </a:moveTo>
                <a:cubicBezTo>
                  <a:pt x="140285" y="6752"/>
                  <a:pt x="138913" y="6904"/>
                  <a:pt x="138761" y="6904"/>
                </a:cubicBezTo>
                <a:lnTo>
                  <a:pt x="138303" y="6904"/>
                </a:lnTo>
                <a:cubicBezTo>
                  <a:pt x="138456" y="7361"/>
                  <a:pt x="138532" y="7818"/>
                  <a:pt x="138532" y="8276"/>
                </a:cubicBezTo>
                <a:cubicBezTo>
                  <a:pt x="138532" y="11476"/>
                  <a:pt x="138342" y="16162"/>
                  <a:pt x="137961" y="22335"/>
                </a:cubicBezTo>
                <a:cubicBezTo>
                  <a:pt x="137580" y="28507"/>
                  <a:pt x="137389" y="31974"/>
                  <a:pt x="137389" y="32736"/>
                </a:cubicBezTo>
                <a:lnTo>
                  <a:pt x="137389" y="33422"/>
                </a:lnTo>
                <a:cubicBezTo>
                  <a:pt x="137237" y="34336"/>
                  <a:pt x="137122" y="35555"/>
                  <a:pt x="137046" y="37079"/>
                </a:cubicBezTo>
                <a:cubicBezTo>
                  <a:pt x="136970" y="38603"/>
                  <a:pt x="136932" y="39518"/>
                  <a:pt x="136932" y="39822"/>
                </a:cubicBezTo>
                <a:cubicBezTo>
                  <a:pt x="137084" y="40432"/>
                  <a:pt x="137008" y="41042"/>
                  <a:pt x="136703" y="41651"/>
                </a:cubicBezTo>
                <a:cubicBezTo>
                  <a:pt x="136551" y="43937"/>
                  <a:pt x="136627" y="45842"/>
                  <a:pt x="136932" y="47366"/>
                </a:cubicBezTo>
                <a:cubicBezTo>
                  <a:pt x="137237" y="49347"/>
                  <a:pt x="137770" y="50719"/>
                  <a:pt x="138532" y="51481"/>
                </a:cubicBezTo>
                <a:cubicBezTo>
                  <a:pt x="139446" y="52395"/>
                  <a:pt x="140894" y="52776"/>
                  <a:pt x="142875" y="52624"/>
                </a:cubicBezTo>
                <a:cubicBezTo>
                  <a:pt x="145009" y="52472"/>
                  <a:pt x="146533" y="52243"/>
                  <a:pt x="147447" y="51938"/>
                </a:cubicBezTo>
                <a:cubicBezTo>
                  <a:pt x="148667" y="51633"/>
                  <a:pt x="149429" y="51176"/>
                  <a:pt x="149733" y="50567"/>
                </a:cubicBezTo>
                <a:lnTo>
                  <a:pt x="149962" y="48738"/>
                </a:lnTo>
                <a:lnTo>
                  <a:pt x="149962" y="43709"/>
                </a:lnTo>
                <a:lnTo>
                  <a:pt x="149733" y="43709"/>
                </a:lnTo>
                <a:cubicBezTo>
                  <a:pt x="148819" y="43556"/>
                  <a:pt x="148095" y="43099"/>
                  <a:pt x="147562" y="42337"/>
                </a:cubicBezTo>
                <a:cubicBezTo>
                  <a:pt x="147028" y="41575"/>
                  <a:pt x="146838" y="40813"/>
                  <a:pt x="146990" y="40051"/>
                </a:cubicBezTo>
                <a:cubicBezTo>
                  <a:pt x="147295" y="38527"/>
                  <a:pt x="148133" y="37613"/>
                  <a:pt x="149505" y="37308"/>
                </a:cubicBezTo>
                <a:cubicBezTo>
                  <a:pt x="149352" y="34260"/>
                  <a:pt x="149048" y="31059"/>
                  <a:pt x="148590" y="27707"/>
                </a:cubicBezTo>
                <a:cubicBezTo>
                  <a:pt x="147828" y="21611"/>
                  <a:pt x="147066" y="16505"/>
                  <a:pt x="146304" y="12390"/>
                </a:cubicBezTo>
                <a:cubicBezTo>
                  <a:pt x="145695" y="10257"/>
                  <a:pt x="145161" y="8580"/>
                  <a:pt x="144704" y="7361"/>
                </a:cubicBezTo>
                <a:lnTo>
                  <a:pt x="144247" y="6447"/>
                </a:lnTo>
                <a:close/>
                <a:moveTo>
                  <a:pt x="142190" y="46"/>
                </a:moveTo>
                <a:cubicBezTo>
                  <a:pt x="144323" y="-106"/>
                  <a:pt x="146076" y="122"/>
                  <a:pt x="147447" y="732"/>
                </a:cubicBezTo>
                <a:cubicBezTo>
                  <a:pt x="148819" y="1494"/>
                  <a:pt x="149886" y="2942"/>
                  <a:pt x="150648" y="5075"/>
                </a:cubicBezTo>
                <a:cubicBezTo>
                  <a:pt x="151257" y="6599"/>
                  <a:pt x="151867" y="8580"/>
                  <a:pt x="152477" y="11019"/>
                </a:cubicBezTo>
                <a:cubicBezTo>
                  <a:pt x="153391" y="15286"/>
                  <a:pt x="154229" y="20620"/>
                  <a:pt x="154991" y="27021"/>
                </a:cubicBezTo>
                <a:lnTo>
                  <a:pt x="155220" y="27021"/>
                </a:lnTo>
                <a:cubicBezTo>
                  <a:pt x="156439" y="27021"/>
                  <a:pt x="158687" y="27097"/>
                  <a:pt x="161964" y="27249"/>
                </a:cubicBezTo>
                <a:cubicBezTo>
                  <a:pt x="165240" y="27402"/>
                  <a:pt x="167831" y="27402"/>
                  <a:pt x="169736" y="27249"/>
                </a:cubicBezTo>
                <a:cubicBezTo>
                  <a:pt x="171641" y="27097"/>
                  <a:pt x="173508" y="26792"/>
                  <a:pt x="175337" y="26335"/>
                </a:cubicBezTo>
                <a:cubicBezTo>
                  <a:pt x="175641" y="26183"/>
                  <a:pt x="175870" y="26106"/>
                  <a:pt x="176022" y="26106"/>
                </a:cubicBezTo>
                <a:cubicBezTo>
                  <a:pt x="176784" y="25497"/>
                  <a:pt x="177623" y="25268"/>
                  <a:pt x="178537" y="25421"/>
                </a:cubicBezTo>
                <a:cubicBezTo>
                  <a:pt x="180823" y="25725"/>
                  <a:pt x="183566" y="25649"/>
                  <a:pt x="186767" y="25192"/>
                </a:cubicBezTo>
                <a:lnTo>
                  <a:pt x="186767" y="24278"/>
                </a:lnTo>
                <a:cubicBezTo>
                  <a:pt x="186919" y="23363"/>
                  <a:pt x="187338" y="22601"/>
                  <a:pt x="188024" y="21992"/>
                </a:cubicBezTo>
                <a:cubicBezTo>
                  <a:pt x="188710" y="21382"/>
                  <a:pt x="189434" y="21153"/>
                  <a:pt x="190196" y="21306"/>
                </a:cubicBezTo>
                <a:cubicBezTo>
                  <a:pt x="190653" y="21306"/>
                  <a:pt x="191034" y="21382"/>
                  <a:pt x="191339" y="21534"/>
                </a:cubicBezTo>
                <a:cubicBezTo>
                  <a:pt x="191796" y="21077"/>
                  <a:pt x="192329" y="20772"/>
                  <a:pt x="192939" y="20620"/>
                </a:cubicBezTo>
                <a:cubicBezTo>
                  <a:pt x="194920" y="19858"/>
                  <a:pt x="196215" y="20544"/>
                  <a:pt x="196825" y="22677"/>
                </a:cubicBezTo>
                <a:cubicBezTo>
                  <a:pt x="199111" y="29840"/>
                  <a:pt x="200102" y="39518"/>
                  <a:pt x="199797" y="51710"/>
                </a:cubicBezTo>
                <a:cubicBezTo>
                  <a:pt x="199644" y="54605"/>
                  <a:pt x="199340" y="59292"/>
                  <a:pt x="198882" y="65769"/>
                </a:cubicBezTo>
                <a:cubicBezTo>
                  <a:pt x="198425" y="72246"/>
                  <a:pt x="198197" y="77008"/>
                  <a:pt x="198197" y="80056"/>
                </a:cubicBezTo>
                <a:cubicBezTo>
                  <a:pt x="197587" y="118461"/>
                  <a:pt x="197282" y="153132"/>
                  <a:pt x="197282" y="184069"/>
                </a:cubicBezTo>
                <a:cubicBezTo>
                  <a:pt x="198349" y="184679"/>
                  <a:pt x="198882" y="185593"/>
                  <a:pt x="198882" y="186812"/>
                </a:cubicBezTo>
                <a:cubicBezTo>
                  <a:pt x="198882" y="188031"/>
                  <a:pt x="198349" y="188946"/>
                  <a:pt x="197282" y="189555"/>
                </a:cubicBezTo>
                <a:lnTo>
                  <a:pt x="197282" y="191841"/>
                </a:lnTo>
                <a:cubicBezTo>
                  <a:pt x="197282" y="193975"/>
                  <a:pt x="196215" y="195042"/>
                  <a:pt x="194082" y="195042"/>
                </a:cubicBezTo>
                <a:cubicBezTo>
                  <a:pt x="191948" y="195042"/>
                  <a:pt x="190881" y="193975"/>
                  <a:pt x="190881" y="191841"/>
                </a:cubicBezTo>
                <a:lnTo>
                  <a:pt x="190881" y="190013"/>
                </a:lnTo>
                <a:cubicBezTo>
                  <a:pt x="188595" y="190013"/>
                  <a:pt x="186614" y="189936"/>
                  <a:pt x="184938" y="189784"/>
                </a:cubicBezTo>
                <a:lnTo>
                  <a:pt x="184481" y="189784"/>
                </a:lnTo>
                <a:cubicBezTo>
                  <a:pt x="183871" y="190546"/>
                  <a:pt x="183109" y="191003"/>
                  <a:pt x="182195" y="191156"/>
                </a:cubicBezTo>
                <a:cubicBezTo>
                  <a:pt x="176099" y="191918"/>
                  <a:pt x="167412" y="192146"/>
                  <a:pt x="156134" y="191841"/>
                </a:cubicBezTo>
                <a:cubicBezTo>
                  <a:pt x="143790" y="191537"/>
                  <a:pt x="135332" y="191537"/>
                  <a:pt x="130760" y="191841"/>
                </a:cubicBezTo>
                <a:cubicBezTo>
                  <a:pt x="125121" y="192146"/>
                  <a:pt x="119177" y="192413"/>
                  <a:pt x="112929" y="192642"/>
                </a:cubicBezTo>
                <a:cubicBezTo>
                  <a:pt x="106680" y="192870"/>
                  <a:pt x="99594" y="193023"/>
                  <a:pt x="91669" y="193099"/>
                </a:cubicBezTo>
                <a:cubicBezTo>
                  <a:pt x="83744" y="193175"/>
                  <a:pt x="77801" y="193289"/>
                  <a:pt x="73838" y="193442"/>
                </a:cubicBezTo>
                <a:cubicBezTo>
                  <a:pt x="73381" y="193442"/>
                  <a:pt x="70943" y="193518"/>
                  <a:pt x="66523" y="193670"/>
                </a:cubicBezTo>
                <a:lnTo>
                  <a:pt x="55322" y="194356"/>
                </a:lnTo>
                <a:cubicBezTo>
                  <a:pt x="50750" y="194508"/>
                  <a:pt x="47092" y="194508"/>
                  <a:pt x="44349" y="194356"/>
                </a:cubicBezTo>
                <a:cubicBezTo>
                  <a:pt x="42672" y="194356"/>
                  <a:pt x="41301" y="194204"/>
                  <a:pt x="40234" y="193899"/>
                </a:cubicBezTo>
                <a:cubicBezTo>
                  <a:pt x="39624" y="193899"/>
                  <a:pt x="39091" y="193823"/>
                  <a:pt x="38634" y="193670"/>
                </a:cubicBezTo>
                <a:cubicBezTo>
                  <a:pt x="37719" y="193365"/>
                  <a:pt x="37034" y="192984"/>
                  <a:pt x="36576" y="192527"/>
                </a:cubicBezTo>
                <a:lnTo>
                  <a:pt x="35662" y="190927"/>
                </a:lnTo>
                <a:lnTo>
                  <a:pt x="35662" y="190470"/>
                </a:lnTo>
                <a:cubicBezTo>
                  <a:pt x="35662" y="190165"/>
                  <a:pt x="35586" y="189860"/>
                  <a:pt x="35433" y="189555"/>
                </a:cubicBezTo>
                <a:cubicBezTo>
                  <a:pt x="35433" y="188793"/>
                  <a:pt x="35357" y="187879"/>
                  <a:pt x="35205" y="186812"/>
                </a:cubicBezTo>
                <a:cubicBezTo>
                  <a:pt x="35052" y="184983"/>
                  <a:pt x="34900" y="182240"/>
                  <a:pt x="34748" y="178583"/>
                </a:cubicBezTo>
                <a:cubicBezTo>
                  <a:pt x="34443" y="173553"/>
                  <a:pt x="34290" y="170734"/>
                  <a:pt x="34290" y="170124"/>
                </a:cubicBezTo>
                <a:cubicBezTo>
                  <a:pt x="34138" y="168600"/>
                  <a:pt x="34062" y="167457"/>
                  <a:pt x="34062" y="166695"/>
                </a:cubicBezTo>
                <a:cubicBezTo>
                  <a:pt x="21717" y="166391"/>
                  <a:pt x="11202" y="165248"/>
                  <a:pt x="2515" y="163266"/>
                </a:cubicBezTo>
                <a:cubicBezTo>
                  <a:pt x="1601" y="162962"/>
                  <a:pt x="915" y="162428"/>
                  <a:pt x="458" y="161666"/>
                </a:cubicBezTo>
                <a:cubicBezTo>
                  <a:pt x="0" y="160904"/>
                  <a:pt x="-114" y="160104"/>
                  <a:pt x="115" y="159266"/>
                </a:cubicBezTo>
                <a:cubicBezTo>
                  <a:pt x="343" y="158428"/>
                  <a:pt x="839" y="157780"/>
                  <a:pt x="1601" y="157323"/>
                </a:cubicBezTo>
                <a:cubicBezTo>
                  <a:pt x="2363" y="156866"/>
                  <a:pt x="3125" y="156713"/>
                  <a:pt x="3887" y="156866"/>
                </a:cubicBezTo>
                <a:cubicBezTo>
                  <a:pt x="5411" y="157323"/>
                  <a:pt x="6858" y="157628"/>
                  <a:pt x="8230" y="157780"/>
                </a:cubicBezTo>
                <a:cubicBezTo>
                  <a:pt x="8078" y="157018"/>
                  <a:pt x="8230" y="156332"/>
                  <a:pt x="8687" y="155723"/>
                </a:cubicBezTo>
                <a:cubicBezTo>
                  <a:pt x="18593" y="139416"/>
                  <a:pt x="26289" y="124023"/>
                  <a:pt x="31776" y="109545"/>
                </a:cubicBezTo>
                <a:cubicBezTo>
                  <a:pt x="37110" y="95372"/>
                  <a:pt x="40082" y="80285"/>
                  <a:pt x="40691" y="64283"/>
                </a:cubicBezTo>
                <a:cubicBezTo>
                  <a:pt x="40844" y="61235"/>
                  <a:pt x="40691" y="56510"/>
                  <a:pt x="40234" y="50109"/>
                </a:cubicBezTo>
                <a:cubicBezTo>
                  <a:pt x="39777" y="43251"/>
                  <a:pt x="39548" y="38375"/>
                  <a:pt x="39548" y="35479"/>
                </a:cubicBezTo>
                <a:cubicBezTo>
                  <a:pt x="39548" y="33345"/>
                  <a:pt x="40615" y="32279"/>
                  <a:pt x="42749" y="32279"/>
                </a:cubicBezTo>
                <a:cubicBezTo>
                  <a:pt x="43358" y="32279"/>
                  <a:pt x="43892" y="32431"/>
                  <a:pt x="44349" y="32736"/>
                </a:cubicBezTo>
                <a:cubicBezTo>
                  <a:pt x="44958" y="32126"/>
                  <a:pt x="45720" y="31821"/>
                  <a:pt x="46635" y="31821"/>
                </a:cubicBezTo>
                <a:cubicBezTo>
                  <a:pt x="52883" y="31821"/>
                  <a:pt x="58293" y="31593"/>
                  <a:pt x="62865" y="31136"/>
                </a:cubicBezTo>
                <a:cubicBezTo>
                  <a:pt x="63627" y="30983"/>
                  <a:pt x="64351" y="31212"/>
                  <a:pt x="65037" y="31821"/>
                </a:cubicBezTo>
                <a:cubicBezTo>
                  <a:pt x="65723" y="32431"/>
                  <a:pt x="66142" y="33155"/>
                  <a:pt x="66294" y="33993"/>
                </a:cubicBezTo>
                <a:cubicBezTo>
                  <a:pt x="66447" y="34831"/>
                  <a:pt x="66218" y="35593"/>
                  <a:pt x="65609" y="36279"/>
                </a:cubicBezTo>
                <a:cubicBezTo>
                  <a:pt x="64999" y="36965"/>
                  <a:pt x="64237" y="37384"/>
                  <a:pt x="63323" y="37536"/>
                </a:cubicBezTo>
                <a:cubicBezTo>
                  <a:pt x="58751" y="37994"/>
                  <a:pt x="53188" y="38222"/>
                  <a:pt x="46635" y="38222"/>
                </a:cubicBezTo>
                <a:lnTo>
                  <a:pt x="45949" y="38222"/>
                </a:lnTo>
                <a:cubicBezTo>
                  <a:pt x="46101" y="40203"/>
                  <a:pt x="46330" y="44013"/>
                  <a:pt x="46635" y="49652"/>
                </a:cubicBezTo>
                <a:cubicBezTo>
                  <a:pt x="47092" y="55901"/>
                  <a:pt x="47244" y="60930"/>
                  <a:pt x="47092" y="64740"/>
                </a:cubicBezTo>
                <a:cubicBezTo>
                  <a:pt x="46940" y="67635"/>
                  <a:pt x="46711" y="70607"/>
                  <a:pt x="46406" y="73655"/>
                </a:cubicBezTo>
                <a:cubicBezTo>
                  <a:pt x="49607" y="74722"/>
                  <a:pt x="54179" y="75179"/>
                  <a:pt x="60122" y="75027"/>
                </a:cubicBezTo>
                <a:cubicBezTo>
                  <a:pt x="61037" y="75027"/>
                  <a:pt x="61951" y="74989"/>
                  <a:pt x="62865" y="74913"/>
                </a:cubicBezTo>
                <a:cubicBezTo>
                  <a:pt x="63780" y="74836"/>
                  <a:pt x="64809" y="74760"/>
                  <a:pt x="65952" y="74684"/>
                </a:cubicBezTo>
                <a:cubicBezTo>
                  <a:pt x="67095" y="74608"/>
                  <a:pt x="68047" y="74570"/>
                  <a:pt x="68809" y="74570"/>
                </a:cubicBezTo>
                <a:cubicBezTo>
                  <a:pt x="72314" y="74265"/>
                  <a:pt x="75134" y="74189"/>
                  <a:pt x="77267" y="74341"/>
                </a:cubicBezTo>
                <a:cubicBezTo>
                  <a:pt x="109881" y="76017"/>
                  <a:pt x="144399" y="75713"/>
                  <a:pt x="180823" y="73427"/>
                </a:cubicBezTo>
                <a:cubicBezTo>
                  <a:pt x="182195" y="73274"/>
                  <a:pt x="183185" y="73808"/>
                  <a:pt x="183795" y="75027"/>
                </a:cubicBezTo>
                <a:cubicBezTo>
                  <a:pt x="183947" y="73808"/>
                  <a:pt x="184100" y="72665"/>
                  <a:pt x="184252" y="71598"/>
                </a:cubicBezTo>
                <a:cubicBezTo>
                  <a:pt x="184862" y="66264"/>
                  <a:pt x="185319" y="58415"/>
                  <a:pt x="185624" y="48052"/>
                </a:cubicBezTo>
                <a:cubicBezTo>
                  <a:pt x="185776" y="40889"/>
                  <a:pt x="185928" y="35479"/>
                  <a:pt x="186081" y="31821"/>
                </a:cubicBezTo>
                <a:cubicBezTo>
                  <a:pt x="183338" y="32126"/>
                  <a:pt x="180671" y="32126"/>
                  <a:pt x="178080" y="31821"/>
                </a:cubicBezTo>
                <a:cubicBezTo>
                  <a:pt x="177775" y="32126"/>
                  <a:pt x="177470" y="32279"/>
                  <a:pt x="177165" y="32279"/>
                </a:cubicBezTo>
                <a:cubicBezTo>
                  <a:pt x="175489" y="32888"/>
                  <a:pt x="173622" y="33269"/>
                  <a:pt x="171565" y="33422"/>
                </a:cubicBezTo>
                <a:cubicBezTo>
                  <a:pt x="169507" y="33574"/>
                  <a:pt x="167717" y="33650"/>
                  <a:pt x="166193" y="33650"/>
                </a:cubicBezTo>
                <a:cubicBezTo>
                  <a:pt x="164669" y="33650"/>
                  <a:pt x="162764" y="33612"/>
                  <a:pt x="160478" y="33536"/>
                </a:cubicBezTo>
                <a:cubicBezTo>
                  <a:pt x="158192" y="33460"/>
                  <a:pt x="156591" y="33422"/>
                  <a:pt x="155677" y="33422"/>
                </a:cubicBezTo>
                <a:lnTo>
                  <a:pt x="156134" y="38679"/>
                </a:lnTo>
                <a:cubicBezTo>
                  <a:pt x="158877" y="39899"/>
                  <a:pt x="160935" y="41727"/>
                  <a:pt x="162306" y="44166"/>
                </a:cubicBezTo>
                <a:cubicBezTo>
                  <a:pt x="164440" y="47823"/>
                  <a:pt x="165126" y="51405"/>
                  <a:pt x="164364" y="54910"/>
                </a:cubicBezTo>
                <a:cubicBezTo>
                  <a:pt x="163754" y="57958"/>
                  <a:pt x="161925" y="60625"/>
                  <a:pt x="158877" y="62911"/>
                </a:cubicBezTo>
                <a:cubicBezTo>
                  <a:pt x="153848" y="66873"/>
                  <a:pt x="147447" y="68855"/>
                  <a:pt x="139675" y="68855"/>
                </a:cubicBezTo>
                <a:cubicBezTo>
                  <a:pt x="130988" y="68855"/>
                  <a:pt x="125426" y="66264"/>
                  <a:pt x="122987" y="61082"/>
                </a:cubicBezTo>
                <a:cubicBezTo>
                  <a:pt x="120092" y="55291"/>
                  <a:pt x="122606" y="48052"/>
                  <a:pt x="130531" y="39365"/>
                </a:cubicBezTo>
                <a:cubicBezTo>
                  <a:pt x="130531" y="38603"/>
                  <a:pt x="130607" y="37765"/>
                  <a:pt x="130760" y="36851"/>
                </a:cubicBezTo>
                <a:cubicBezTo>
                  <a:pt x="127864" y="37308"/>
                  <a:pt x="124626" y="37651"/>
                  <a:pt x="121044" y="37879"/>
                </a:cubicBezTo>
                <a:cubicBezTo>
                  <a:pt x="117463" y="38108"/>
                  <a:pt x="114681" y="38222"/>
                  <a:pt x="112700" y="38222"/>
                </a:cubicBezTo>
                <a:lnTo>
                  <a:pt x="102642" y="38222"/>
                </a:lnTo>
                <a:lnTo>
                  <a:pt x="94184" y="38222"/>
                </a:lnTo>
                <a:cubicBezTo>
                  <a:pt x="93879" y="38222"/>
                  <a:pt x="93574" y="38146"/>
                  <a:pt x="93269" y="37994"/>
                </a:cubicBezTo>
                <a:lnTo>
                  <a:pt x="93269" y="39137"/>
                </a:lnTo>
                <a:cubicBezTo>
                  <a:pt x="100584" y="39746"/>
                  <a:pt x="105004" y="42261"/>
                  <a:pt x="106528" y="46680"/>
                </a:cubicBezTo>
                <a:cubicBezTo>
                  <a:pt x="108204" y="51252"/>
                  <a:pt x="106528" y="55824"/>
                  <a:pt x="101499" y="60396"/>
                </a:cubicBezTo>
                <a:cubicBezTo>
                  <a:pt x="98603" y="62987"/>
                  <a:pt x="95212" y="64930"/>
                  <a:pt x="91326" y="66226"/>
                </a:cubicBezTo>
                <a:cubicBezTo>
                  <a:pt x="87440" y="67521"/>
                  <a:pt x="83058" y="67674"/>
                  <a:pt x="78182" y="66683"/>
                </a:cubicBezTo>
                <a:cubicBezTo>
                  <a:pt x="73305" y="65692"/>
                  <a:pt x="68809" y="63292"/>
                  <a:pt x="64694" y="59482"/>
                </a:cubicBezTo>
                <a:cubicBezTo>
                  <a:pt x="61799" y="56739"/>
                  <a:pt x="60732" y="53234"/>
                  <a:pt x="61494" y="48966"/>
                </a:cubicBezTo>
                <a:cubicBezTo>
                  <a:pt x="62103" y="45918"/>
                  <a:pt x="63551" y="42947"/>
                  <a:pt x="65837" y="40051"/>
                </a:cubicBezTo>
                <a:cubicBezTo>
                  <a:pt x="66142" y="39441"/>
                  <a:pt x="66675" y="39060"/>
                  <a:pt x="67437" y="38908"/>
                </a:cubicBezTo>
                <a:lnTo>
                  <a:pt x="67437" y="35022"/>
                </a:lnTo>
                <a:lnTo>
                  <a:pt x="67437" y="32507"/>
                </a:lnTo>
                <a:lnTo>
                  <a:pt x="67437" y="10104"/>
                </a:lnTo>
                <a:cubicBezTo>
                  <a:pt x="67437" y="7971"/>
                  <a:pt x="68504" y="6904"/>
                  <a:pt x="70638" y="6904"/>
                </a:cubicBezTo>
                <a:cubicBezTo>
                  <a:pt x="71247" y="6904"/>
                  <a:pt x="71857" y="7056"/>
                  <a:pt x="72467" y="7361"/>
                </a:cubicBezTo>
                <a:cubicBezTo>
                  <a:pt x="74448" y="5990"/>
                  <a:pt x="76353" y="5228"/>
                  <a:pt x="78182" y="5075"/>
                </a:cubicBezTo>
                <a:cubicBezTo>
                  <a:pt x="80925" y="4770"/>
                  <a:pt x="83287" y="5609"/>
                  <a:pt x="85268" y="7590"/>
                </a:cubicBezTo>
                <a:cubicBezTo>
                  <a:pt x="88316" y="10333"/>
                  <a:pt x="90526" y="15134"/>
                  <a:pt x="91898" y="21992"/>
                </a:cubicBezTo>
                <a:cubicBezTo>
                  <a:pt x="92507" y="25192"/>
                  <a:pt x="92888" y="28545"/>
                  <a:pt x="93041" y="32050"/>
                </a:cubicBezTo>
                <a:cubicBezTo>
                  <a:pt x="93498" y="31898"/>
                  <a:pt x="93879" y="31821"/>
                  <a:pt x="94184" y="31821"/>
                </a:cubicBezTo>
                <a:lnTo>
                  <a:pt x="103099" y="31821"/>
                </a:lnTo>
                <a:lnTo>
                  <a:pt x="113615" y="31821"/>
                </a:lnTo>
                <a:cubicBezTo>
                  <a:pt x="115443" y="31821"/>
                  <a:pt x="118110" y="31707"/>
                  <a:pt x="121616" y="31479"/>
                </a:cubicBezTo>
                <a:cubicBezTo>
                  <a:pt x="125121" y="31250"/>
                  <a:pt x="128245" y="30831"/>
                  <a:pt x="130988" y="30221"/>
                </a:cubicBezTo>
                <a:cubicBezTo>
                  <a:pt x="131750" y="17115"/>
                  <a:pt x="132131" y="9800"/>
                  <a:pt x="132131" y="8276"/>
                </a:cubicBezTo>
                <a:cubicBezTo>
                  <a:pt x="132131" y="6142"/>
                  <a:pt x="133198" y="5075"/>
                  <a:pt x="135332" y="5075"/>
                </a:cubicBezTo>
                <a:lnTo>
                  <a:pt x="135789" y="5075"/>
                </a:lnTo>
                <a:cubicBezTo>
                  <a:pt x="135636" y="4618"/>
                  <a:pt x="135560" y="4161"/>
                  <a:pt x="135560" y="3704"/>
                </a:cubicBezTo>
                <a:cubicBezTo>
                  <a:pt x="135560" y="1570"/>
                  <a:pt x="136627" y="503"/>
                  <a:pt x="138761" y="503"/>
                </a:cubicBezTo>
                <a:lnTo>
                  <a:pt x="139675" y="503"/>
                </a:lnTo>
                <a:cubicBezTo>
                  <a:pt x="139980" y="503"/>
                  <a:pt x="140361" y="465"/>
                  <a:pt x="140818" y="389"/>
                </a:cubicBezTo>
                <a:cubicBezTo>
                  <a:pt x="141275" y="313"/>
                  <a:pt x="141732" y="198"/>
                  <a:pt x="142190" y="46"/>
                </a:cubicBezTo>
                <a:close/>
              </a:path>
            </a:pathLst>
          </a:custGeom>
          <a:solidFill>
            <a:srgbClr val="595959"/>
          </a:solidFill>
          <a:ln>
            <a:noFill/>
          </a:ln>
          <a:effectLst>
            <a:outerShdw blurRad="76200" sy="23000" kx="-1200000" algn="bl" rotWithShape="0">
              <a:srgbClr val="000000">
                <a:alpha val="20000"/>
              </a:srgbClr>
            </a:outerShdw>
          </a:effectLst>
        </p:spPr>
        <p:txBody>
          <a:bodyPr spcFirstLastPara="1" wrap="square" lIns="45700" tIns="22850" rIns="45700" bIns="2285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645" name="Google Shape;645;p30"/>
          <p:cNvSpPr txBox="1"/>
          <p:nvPr/>
        </p:nvSpPr>
        <p:spPr>
          <a:xfrm>
            <a:off x="1296973" y="1987778"/>
            <a:ext cx="385505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400" b="1">
                <a:solidFill>
                  <a:srgbClr val="3F3F3F"/>
                </a:solidFill>
                <a:latin typeface="Century Gothic"/>
                <a:ea typeface="Century Gothic"/>
                <a:cs typeface="Century Gothic"/>
                <a:sym typeface="Century Gothic"/>
              </a:rPr>
              <a:t>Calendar</a:t>
            </a:r>
            <a:endParaRPr sz="1400" b="1">
              <a:solidFill>
                <a:srgbClr val="3F3F3F"/>
              </a:solidFill>
              <a:latin typeface="Century Gothic"/>
              <a:ea typeface="Century Gothic"/>
              <a:cs typeface="Century Gothic"/>
              <a:sym typeface="Century Gothic"/>
            </a:endParaRPr>
          </a:p>
        </p:txBody>
      </p:sp>
      <p:sp>
        <p:nvSpPr>
          <p:cNvPr id="646" name="Google Shape;646;p30"/>
          <p:cNvSpPr/>
          <p:nvPr/>
        </p:nvSpPr>
        <p:spPr>
          <a:xfrm>
            <a:off x="1296973" y="2492630"/>
            <a:ext cx="3855051" cy="88825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id-ID" sz="1200">
                <a:solidFill>
                  <a:srgbClr val="767171"/>
                </a:solidFill>
                <a:latin typeface="Century Gothic"/>
                <a:ea typeface="Century Gothic"/>
                <a:cs typeface="Century Gothic"/>
                <a:sym typeface="Century Gothic"/>
              </a:rPr>
              <a:t>Is the color of milk and fresh snow, the color produced by the combination of all the colors of the visible spectrum.</a:t>
            </a:r>
            <a:endParaRPr/>
          </a:p>
        </p:txBody>
      </p:sp>
      <p:sp>
        <p:nvSpPr>
          <p:cNvPr id="647" name="Google Shape;647;p30"/>
          <p:cNvSpPr txBox="1"/>
          <p:nvPr/>
        </p:nvSpPr>
        <p:spPr>
          <a:xfrm>
            <a:off x="1296973" y="3795603"/>
            <a:ext cx="353009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595959"/>
                </a:solidFill>
                <a:latin typeface="Century Gothic"/>
                <a:ea typeface="Century Gothic"/>
                <a:cs typeface="Century Gothic"/>
                <a:sym typeface="Century Gothic"/>
              </a:rPr>
              <a:t>Whoa! That’s a big number, aren’t you proud?</a:t>
            </a:r>
            <a:endParaRPr/>
          </a:p>
        </p:txBody>
      </p:sp>
      <p:pic>
        <p:nvPicPr>
          <p:cNvPr id="648" name="Google Shape;648;p30"/>
          <p:cNvPicPr preferRelativeResize="0"/>
          <p:nvPr/>
        </p:nvPicPr>
        <p:blipFill rotWithShape="1">
          <a:blip r:embed="rId3">
            <a:alphaModFix/>
          </a:blip>
          <a:srcRect/>
          <a:stretch/>
        </p:blipFill>
        <p:spPr>
          <a:xfrm>
            <a:off x="5206526" y="2329371"/>
            <a:ext cx="1667833" cy="1445219"/>
          </a:xfrm>
          <a:prstGeom prst="rect">
            <a:avLst/>
          </a:prstGeom>
          <a:noFill/>
          <a:ln>
            <a:noFill/>
          </a:ln>
        </p:spPr>
      </p:pic>
      <p:grpSp>
        <p:nvGrpSpPr>
          <p:cNvPr id="649" name="Google Shape;649;p30"/>
          <p:cNvGrpSpPr/>
          <p:nvPr/>
        </p:nvGrpSpPr>
        <p:grpSpPr>
          <a:xfrm>
            <a:off x="7256447" y="2223832"/>
            <a:ext cx="2058265" cy="1497566"/>
            <a:chOff x="1956807" y="4450284"/>
            <a:chExt cx="4116530" cy="2995131"/>
          </a:xfrm>
        </p:grpSpPr>
        <p:sp>
          <p:nvSpPr>
            <p:cNvPr id="650" name="Google Shape;650;p30"/>
            <p:cNvSpPr txBox="1"/>
            <p:nvPr/>
          </p:nvSpPr>
          <p:spPr>
            <a:xfrm>
              <a:off x="1959694" y="4450284"/>
              <a:ext cx="2743904" cy="9804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700" b="1">
                  <a:solidFill>
                    <a:srgbClr val="262626"/>
                  </a:solidFill>
                  <a:latin typeface="Century Gothic"/>
                  <a:ea typeface="Century Gothic"/>
                  <a:cs typeface="Century Gothic"/>
                  <a:sym typeface="Century Gothic"/>
                </a:rPr>
                <a:t>15 %</a:t>
              </a:r>
              <a:endParaRPr sz="2700" b="1">
                <a:solidFill>
                  <a:srgbClr val="262626"/>
                </a:solidFill>
                <a:latin typeface="Century Gothic"/>
                <a:ea typeface="Century Gothic"/>
                <a:cs typeface="Century Gothic"/>
                <a:sym typeface="Century Gothic"/>
              </a:endParaRPr>
            </a:p>
          </p:txBody>
        </p:sp>
        <p:sp>
          <p:nvSpPr>
            <p:cNvPr id="651" name="Google Shape;651;p30"/>
            <p:cNvSpPr txBox="1"/>
            <p:nvPr/>
          </p:nvSpPr>
          <p:spPr>
            <a:xfrm>
              <a:off x="1956807" y="5983713"/>
              <a:ext cx="4116530" cy="14617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000">
                  <a:solidFill>
                    <a:srgbClr val="7F7F7F"/>
                  </a:solidFill>
                  <a:latin typeface="Century Gothic"/>
                  <a:ea typeface="Century Gothic"/>
                  <a:cs typeface="Century Gothic"/>
                  <a:sym typeface="Century Gothic"/>
                </a:rPr>
                <a:t>Show and explain your web, app or software projects using these gadget templates.</a:t>
              </a:r>
              <a:endParaRPr sz="1000" b="1">
                <a:solidFill>
                  <a:srgbClr val="7F7F7F"/>
                </a:solidFill>
                <a:latin typeface="Century Gothic"/>
                <a:ea typeface="Century Gothic"/>
                <a:cs typeface="Century Gothic"/>
                <a:sym typeface="Century Gothic"/>
              </a:endParaRPr>
            </a:p>
          </p:txBody>
        </p:sp>
        <p:sp>
          <p:nvSpPr>
            <p:cNvPr id="652" name="Google Shape;652;p30"/>
            <p:cNvSpPr txBox="1"/>
            <p:nvPr/>
          </p:nvSpPr>
          <p:spPr>
            <a:xfrm>
              <a:off x="2007548" y="5382896"/>
              <a:ext cx="2740457" cy="63265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600" b="1">
                  <a:solidFill>
                    <a:srgbClr val="3F3F3F"/>
                  </a:solidFill>
                  <a:latin typeface="Century Gothic"/>
                  <a:ea typeface="Century Gothic"/>
                  <a:cs typeface="Century Gothic"/>
                  <a:sym typeface="Century Gothic"/>
                </a:rPr>
                <a:t>Chart Style</a:t>
              </a:r>
              <a:endParaRPr sz="1600" b="1">
                <a:solidFill>
                  <a:srgbClr val="3F3F3F"/>
                </a:solidFill>
                <a:latin typeface="Century Gothic"/>
                <a:ea typeface="Century Gothic"/>
                <a:cs typeface="Century Gothic"/>
                <a:sym typeface="Century Gothic"/>
              </a:endParaRPr>
            </a:p>
          </p:txBody>
        </p:sp>
      </p:grpSp>
      <p:grpSp>
        <p:nvGrpSpPr>
          <p:cNvPr id="653" name="Google Shape;653;p30"/>
          <p:cNvGrpSpPr/>
          <p:nvPr/>
        </p:nvGrpSpPr>
        <p:grpSpPr>
          <a:xfrm>
            <a:off x="7256447" y="4224403"/>
            <a:ext cx="2058265" cy="1497566"/>
            <a:chOff x="1956807" y="4450284"/>
            <a:chExt cx="4116530" cy="2995131"/>
          </a:xfrm>
        </p:grpSpPr>
        <p:sp>
          <p:nvSpPr>
            <p:cNvPr id="654" name="Google Shape;654;p30"/>
            <p:cNvSpPr txBox="1"/>
            <p:nvPr/>
          </p:nvSpPr>
          <p:spPr>
            <a:xfrm>
              <a:off x="1959694" y="4450284"/>
              <a:ext cx="2743904" cy="9804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700" b="1">
                  <a:solidFill>
                    <a:srgbClr val="262626"/>
                  </a:solidFill>
                  <a:latin typeface="Century Gothic"/>
                  <a:ea typeface="Century Gothic"/>
                  <a:cs typeface="Century Gothic"/>
                  <a:sym typeface="Century Gothic"/>
                </a:rPr>
                <a:t>25 %</a:t>
              </a:r>
              <a:endParaRPr sz="2700" b="1">
                <a:solidFill>
                  <a:srgbClr val="262626"/>
                </a:solidFill>
                <a:latin typeface="Century Gothic"/>
                <a:ea typeface="Century Gothic"/>
                <a:cs typeface="Century Gothic"/>
                <a:sym typeface="Century Gothic"/>
              </a:endParaRPr>
            </a:p>
          </p:txBody>
        </p:sp>
        <p:sp>
          <p:nvSpPr>
            <p:cNvPr id="655" name="Google Shape;655;p30"/>
            <p:cNvSpPr txBox="1"/>
            <p:nvPr/>
          </p:nvSpPr>
          <p:spPr>
            <a:xfrm>
              <a:off x="1956807" y="5983713"/>
              <a:ext cx="4116530" cy="14617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000">
                  <a:solidFill>
                    <a:srgbClr val="7F7F7F"/>
                  </a:solidFill>
                  <a:latin typeface="Century Gothic"/>
                  <a:ea typeface="Century Gothic"/>
                  <a:cs typeface="Century Gothic"/>
                  <a:sym typeface="Century Gothic"/>
                </a:rPr>
                <a:t>Show and explain your web, app or software projects using these gadget templates.</a:t>
              </a:r>
              <a:endParaRPr sz="1000" b="1">
                <a:solidFill>
                  <a:srgbClr val="7F7F7F"/>
                </a:solidFill>
                <a:latin typeface="Century Gothic"/>
                <a:ea typeface="Century Gothic"/>
                <a:cs typeface="Century Gothic"/>
                <a:sym typeface="Century Gothic"/>
              </a:endParaRPr>
            </a:p>
          </p:txBody>
        </p:sp>
        <p:sp>
          <p:nvSpPr>
            <p:cNvPr id="656" name="Google Shape;656;p30"/>
            <p:cNvSpPr txBox="1"/>
            <p:nvPr/>
          </p:nvSpPr>
          <p:spPr>
            <a:xfrm>
              <a:off x="2007548" y="5382896"/>
              <a:ext cx="2740457" cy="63265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600" b="1">
                  <a:solidFill>
                    <a:srgbClr val="767171"/>
                  </a:solidFill>
                  <a:latin typeface="Century Gothic"/>
                  <a:ea typeface="Century Gothic"/>
                  <a:cs typeface="Century Gothic"/>
                  <a:sym typeface="Century Gothic"/>
                </a:rPr>
                <a:t>Chart Style</a:t>
              </a:r>
              <a:endParaRPr sz="1600" b="1">
                <a:solidFill>
                  <a:srgbClr val="767171"/>
                </a:solidFill>
                <a:latin typeface="Century Gothic"/>
                <a:ea typeface="Century Gothic"/>
                <a:cs typeface="Century Gothic"/>
                <a:sym typeface="Century Gothic"/>
              </a:endParaRPr>
            </a:p>
          </p:txBody>
        </p:sp>
      </p:grpSp>
      <p:grpSp>
        <p:nvGrpSpPr>
          <p:cNvPr id="657" name="Google Shape;657;p30"/>
          <p:cNvGrpSpPr/>
          <p:nvPr/>
        </p:nvGrpSpPr>
        <p:grpSpPr>
          <a:xfrm>
            <a:off x="9697284" y="2223832"/>
            <a:ext cx="2058265" cy="1497566"/>
            <a:chOff x="1956807" y="4450284"/>
            <a:chExt cx="4116530" cy="2995131"/>
          </a:xfrm>
        </p:grpSpPr>
        <p:sp>
          <p:nvSpPr>
            <p:cNvPr id="658" name="Google Shape;658;p30"/>
            <p:cNvSpPr txBox="1"/>
            <p:nvPr/>
          </p:nvSpPr>
          <p:spPr>
            <a:xfrm>
              <a:off x="1959694" y="4450284"/>
              <a:ext cx="2743904" cy="9804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700" b="1">
                  <a:solidFill>
                    <a:srgbClr val="262626"/>
                  </a:solidFill>
                  <a:latin typeface="Century Gothic"/>
                  <a:ea typeface="Century Gothic"/>
                  <a:cs typeface="Century Gothic"/>
                  <a:sym typeface="Century Gothic"/>
                </a:rPr>
                <a:t>25 %</a:t>
              </a:r>
              <a:endParaRPr sz="2700" b="1">
                <a:solidFill>
                  <a:srgbClr val="262626"/>
                </a:solidFill>
                <a:latin typeface="Century Gothic"/>
                <a:ea typeface="Century Gothic"/>
                <a:cs typeface="Century Gothic"/>
                <a:sym typeface="Century Gothic"/>
              </a:endParaRPr>
            </a:p>
          </p:txBody>
        </p:sp>
        <p:sp>
          <p:nvSpPr>
            <p:cNvPr id="659" name="Google Shape;659;p30"/>
            <p:cNvSpPr txBox="1"/>
            <p:nvPr/>
          </p:nvSpPr>
          <p:spPr>
            <a:xfrm>
              <a:off x="1956807" y="5983713"/>
              <a:ext cx="4116530" cy="14617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000">
                  <a:solidFill>
                    <a:srgbClr val="7F7F7F"/>
                  </a:solidFill>
                  <a:latin typeface="Century Gothic"/>
                  <a:ea typeface="Century Gothic"/>
                  <a:cs typeface="Century Gothic"/>
                  <a:sym typeface="Century Gothic"/>
                </a:rPr>
                <a:t>Show and explain your web, app or software projects using these gadget templates.</a:t>
              </a:r>
              <a:endParaRPr sz="1000" b="1">
                <a:solidFill>
                  <a:srgbClr val="7F7F7F"/>
                </a:solidFill>
                <a:latin typeface="Century Gothic"/>
                <a:ea typeface="Century Gothic"/>
                <a:cs typeface="Century Gothic"/>
                <a:sym typeface="Century Gothic"/>
              </a:endParaRPr>
            </a:p>
          </p:txBody>
        </p:sp>
        <p:sp>
          <p:nvSpPr>
            <p:cNvPr id="660" name="Google Shape;660;p30"/>
            <p:cNvSpPr txBox="1"/>
            <p:nvPr/>
          </p:nvSpPr>
          <p:spPr>
            <a:xfrm>
              <a:off x="2007549" y="5382896"/>
              <a:ext cx="2740458" cy="632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600" b="1">
                  <a:solidFill>
                    <a:srgbClr val="7F7F7F"/>
                  </a:solidFill>
                  <a:latin typeface="Century Gothic"/>
                  <a:ea typeface="Century Gothic"/>
                  <a:cs typeface="Century Gothic"/>
                  <a:sym typeface="Century Gothic"/>
                </a:rPr>
                <a:t>Chart Style</a:t>
              </a:r>
              <a:endParaRPr sz="1600" b="1">
                <a:solidFill>
                  <a:srgbClr val="7F7F7F"/>
                </a:solidFill>
                <a:latin typeface="Century Gothic"/>
                <a:ea typeface="Century Gothic"/>
                <a:cs typeface="Century Gothic"/>
                <a:sym typeface="Century Gothic"/>
              </a:endParaRPr>
            </a:p>
          </p:txBody>
        </p:sp>
      </p:grpSp>
      <p:grpSp>
        <p:nvGrpSpPr>
          <p:cNvPr id="661" name="Google Shape;661;p30"/>
          <p:cNvGrpSpPr/>
          <p:nvPr/>
        </p:nvGrpSpPr>
        <p:grpSpPr>
          <a:xfrm>
            <a:off x="9697284" y="4224403"/>
            <a:ext cx="2058265" cy="1497566"/>
            <a:chOff x="1956807" y="4450284"/>
            <a:chExt cx="4116530" cy="2995131"/>
          </a:xfrm>
        </p:grpSpPr>
        <p:sp>
          <p:nvSpPr>
            <p:cNvPr id="662" name="Google Shape;662;p30"/>
            <p:cNvSpPr txBox="1"/>
            <p:nvPr/>
          </p:nvSpPr>
          <p:spPr>
            <a:xfrm>
              <a:off x="1959694" y="4450284"/>
              <a:ext cx="2743904" cy="9804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700" b="1">
                  <a:solidFill>
                    <a:srgbClr val="262626"/>
                  </a:solidFill>
                  <a:latin typeface="Century Gothic"/>
                  <a:ea typeface="Century Gothic"/>
                  <a:cs typeface="Century Gothic"/>
                  <a:sym typeface="Century Gothic"/>
                </a:rPr>
                <a:t>35 %</a:t>
              </a:r>
              <a:endParaRPr sz="2700" b="1">
                <a:solidFill>
                  <a:srgbClr val="262626"/>
                </a:solidFill>
                <a:latin typeface="Century Gothic"/>
                <a:ea typeface="Century Gothic"/>
                <a:cs typeface="Century Gothic"/>
                <a:sym typeface="Century Gothic"/>
              </a:endParaRPr>
            </a:p>
          </p:txBody>
        </p:sp>
        <p:sp>
          <p:nvSpPr>
            <p:cNvPr id="663" name="Google Shape;663;p30"/>
            <p:cNvSpPr txBox="1"/>
            <p:nvPr/>
          </p:nvSpPr>
          <p:spPr>
            <a:xfrm>
              <a:off x="1956807" y="5983713"/>
              <a:ext cx="4116530" cy="14617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000">
                  <a:solidFill>
                    <a:srgbClr val="7F7F7F"/>
                  </a:solidFill>
                  <a:latin typeface="Century Gothic"/>
                  <a:ea typeface="Century Gothic"/>
                  <a:cs typeface="Century Gothic"/>
                  <a:sym typeface="Century Gothic"/>
                </a:rPr>
                <a:t>Show and explain your web, app or software projects using these gadget templates.</a:t>
              </a:r>
              <a:endParaRPr sz="1000" b="1">
                <a:solidFill>
                  <a:srgbClr val="7F7F7F"/>
                </a:solidFill>
                <a:latin typeface="Century Gothic"/>
                <a:ea typeface="Century Gothic"/>
                <a:cs typeface="Century Gothic"/>
                <a:sym typeface="Century Gothic"/>
              </a:endParaRPr>
            </a:p>
          </p:txBody>
        </p:sp>
        <p:sp>
          <p:nvSpPr>
            <p:cNvPr id="664" name="Google Shape;664;p30"/>
            <p:cNvSpPr txBox="1"/>
            <p:nvPr/>
          </p:nvSpPr>
          <p:spPr>
            <a:xfrm>
              <a:off x="2007548" y="5382896"/>
              <a:ext cx="2740457" cy="63265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600" b="1">
                  <a:solidFill>
                    <a:srgbClr val="767171"/>
                  </a:solidFill>
                  <a:latin typeface="Century Gothic"/>
                  <a:ea typeface="Century Gothic"/>
                  <a:cs typeface="Century Gothic"/>
                  <a:sym typeface="Century Gothic"/>
                </a:rPr>
                <a:t>Chart Style</a:t>
              </a:r>
              <a:endParaRPr sz="1600" b="1">
                <a:solidFill>
                  <a:srgbClr val="767171"/>
                </a:solidFill>
                <a:latin typeface="Century Gothic"/>
                <a:ea typeface="Century Gothic"/>
                <a:cs typeface="Century Gothic"/>
                <a:sym typeface="Century Gothic"/>
              </a:endParaRPr>
            </a:p>
          </p:txBody>
        </p:sp>
      </p:grpSp>
      <p:sp>
        <p:nvSpPr>
          <p:cNvPr id="665" name="Google Shape;665;p30"/>
          <p:cNvSpPr/>
          <p:nvPr/>
        </p:nvSpPr>
        <p:spPr>
          <a:xfrm>
            <a:off x="1296973" y="4765781"/>
            <a:ext cx="204220" cy="204220"/>
          </a:xfrm>
          <a:prstGeom prst="rect">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FFFFFF"/>
              </a:solidFill>
              <a:latin typeface="Century Gothic"/>
              <a:ea typeface="Century Gothic"/>
              <a:cs typeface="Century Gothic"/>
              <a:sym typeface="Century Gothic"/>
            </a:endParaRPr>
          </a:p>
        </p:txBody>
      </p:sp>
      <p:sp>
        <p:nvSpPr>
          <p:cNvPr id="666" name="Google Shape;666;p30"/>
          <p:cNvSpPr txBox="1"/>
          <p:nvPr/>
        </p:nvSpPr>
        <p:spPr>
          <a:xfrm>
            <a:off x="1664871" y="4754670"/>
            <a:ext cx="1148397" cy="215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F3F3F"/>
                </a:solidFill>
                <a:latin typeface="Century Gothic"/>
                <a:ea typeface="Century Gothic"/>
                <a:cs typeface="Century Gothic"/>
                <a:sym typeface="Century Gothic"/>
              </a:rPr>
              <a:t>BLACK</a:t>
            </a:r>
            <a:endParaRPr sz="1200" b="1">
              <a:solidFill>
                <a:srgbClr val="3F3F3F"/>
              </a:solidFill>
              <a:latin typeface="Century Gothic"/>
              <a:ea typeface="Century Gothic"/>
              <a:cs typeface="Century Gothic"/>
              <a:sym typeface="Century Gothic"/>
            </a:endParaRPr>
          </a:p>
        </p:txBody>
      </p:sp>
      <p:sp>
        <p:nvSpPr>
          <p:cNvPr id="667" name="Google Shape;667;p30"/>
          <p:cNvSpPr/>
          <p:nvPr/>
        </p:nvSpPr>
        <p:spPr>
          <a:xfrm>
            <a:off x="2976945" y="4776892"/>
            <a:ext cx="204220" cy="204220"/>
          </a:xfrm>
          <a:prstGeom prst="rect">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FFFFFF"/>
              </a:solidFill>
              <a:latin typeface="Century Gothic"/>
              <a:ea typeface="Century Gothic"/>
              <a:cs typeface="Century Gothic"/>
              <a:sym typeface="Century Gothic"/>
            </a:endParaRPr>
          </a:p>
        </p:txBody>
      </p:sp>
      <p:sp>
        <p:nvSpPr>
          <p:cNvPr id="668" name="Google Shape;668;p30"/>
          <p:cNvSpPr txBox="1"/>
          <p:nvPr/>
        </p:nvSpPr>
        <p:spPr>
          <a:xfrm>
            <a:off x="3344842" y="4765781"/>
            <a:ext cx="1148397" cy="215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F3F3F"/>
                </a:solidFill>
                <a:latin typeface="Century Gothic"/>
                <a:ea typeface="Century Gothic"/>
                <a:cs typeface="Century Gothic"/>
                <a:sym typeface="Century Gothic"/>
              </a:rPr>
              <a:t>RED</a:t>
            </a:r>
            <a:endParaRPr sz="1200" b="1">
              <a:solidFill>
                <a:srgbClr val="3F3F3F"/>
              </a:solidFill>
              <a:latin typeface="Century Gothic"/>
              <a:ea typeface="Century Gothic"/>
              <a:cs typeface="Century Gothic"/>
              <a:sym typeface="Century Gothic"/>
            </a:endParaRPr>
          </a:p>
        </p:txBody>
      </p:sp>
      <p:sp>
        <p:nvSpPr>
          <p:cNvPr id="669" name="Google Shape;669;p30"/>
          <p:cNvSpPr/>
          <p:nvPr/>
        </p:nvSpPr>
        <p:spPr>
          <a:xfrm>
            <a:off x="1296973" y="5203112"/>
            <a:ext cx="204220" cy="20422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FFFFFF"/>
              </a:solidFill>
              <a:latin typeface="Century Gothic"/>
              <a:ea typeface="Century Gothic"/>
              <a:cs typeface="Century Gothic"/>
              <a:sym typeface="Century Gothic"/>
            </a:endParaRPr>
          </a:p>
        </p:txBody>
      </p:sp>
      <p:sp>
        <p:nvSpPr>
          <p:cNvPr id="670" name="Google Shape;670;p30"/>
          <p:cNvSpPr txBox="1"/>
          <p:nvPr/>
        </p:nvSpPr>
        <p:spPr>
          <a:xfrm>
            <a:off x="1664871" y="5192001"/>
            <a:ext cx="1148397" cy="215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F3F3F"/>
                </a:solidFill>
                <a:latin typeface="Century Gothic"/>
                <a:ea typeface="Century Gothic"/>
                <a:cs typeface="Century Gothic"/>
                <a:sym typeface="Century Gothic"/>
              </a:rPr>
              <a:t>GREEN</a:t>
            </a:r>
            <a:endParaRPr sz="1200" b="1">
              <a:solidFill>
                <a:srgbClr val="3F3F3F"/>
              </a:solidFill>
              <a:latin typeface="Century Gothic"/>
              <a:ea typeface="Century Gothic"/>
              <a:cs typeface="Century Gothic"/>
              <a:sym typeface="Century Gothic"/>
            </a:endParaRPr>
          </a:p>
        </p:txBody>
      </p:sp>
      <p:sp>
        <p:nvSpPr>
          <p:cNvPr id="671" name="Google Shape;671;p30"/>
          <p:cNvSpPr/>
          <p:nvPr/>
        </p:nvSpPr>
        <p:spPr>
          <a:xfrm>
            <a:off x="2976945" y="5203112"/>
            <a:ext cx="204220" cy="204220"/>
          </a:xfrm>
          <a:prstGeom prst="rect">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FFFFFF"/>
              </a:solidFill>
              <a:latin typeface="Century Gothic"/>
              <a:ea typeface="Century Gothic"/>
              <a:cs typeface="Century Gothic"/>
              <a:sym typeface="Century Gothic"/>
            </a:endParaRPr>
          </a:p>
        </p:txBody>
      </p:sp>
      <p:sp>
        <p:nvSpPr>
          <p:cNvPr id="672" name="Google Shape;672;p30"/>
          <p:cNvSpPr txBox="1"/>
          <p:nvPr/>
        </p:nvSpPr>
        <p:spPr>
          <a:xfrm>
            <a:off x="3344842" y="5192001"/>
            <a:ext cx="1148397" cy="215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b="1">
                <a:solidFill>
                  <a:srgbClr val="3F3F3F"/>
                </a:solidFill>
                <a:latin typeface="Century Gothic"/>
                <a:ea typeface="Century Gothic"/>
                <a:cs typeface="Century Gothic"/>
                <a:sym typeface="Century Gothic"/>
              </a:rPr>
              <a:t>BLUE</a:t>
            </a:r>
            <a:endParaRPr sz="1200" b="1">
              <a:solidFill>
                <a:srgbClr val="3F3F3F"/>
              </a:solidFill>
              <a:latin typeface="Century Gothic"/>
              <a:ea typeface="Century Gothic"/>
              <a:cs typeface="Century Gothic"/>
              <a:sym typeface="Century Gothic"/>
            </a:endParaRPr>
          </a:p>
        </p:txBody>
      </p:sp>
      <p:grpSp>
        <p:nvGrpSpPr>
          <p:cNvPr id="673" name="Google Shape;673;p30"/>
          <p:cNvGrpSpPr/>
          <p:nvPr/>
        </p:nvGrpSpPr>
        <p:grpSpPr>
          <a:xfrm>
            <a:off x="3048000" y="255529"/>
            <a:ext cx="6096000" cy="688162"/>
            <a:chOff x="3103755" y="255529"/>
            <a:chExt cx="6096000" cy="688162"/>
          </a:xfrm>
        </p:grpSpPr>
        <p:sp>
          <p:nvSpPr>
            <p:cNvPr id="674" name="Google Shape;674;p30"/>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Slides</a:t>
              </a:r>
              <a:endParaRPr sz="2133">
                <a:solidFill>
                  <a:srgbClr val="3A3838"/>
                </a:solidFill>
                <a:latin typeface="Century Gothic"/>
                <a:ea typeface="Century Gothic"/>
                <a:cs typeface="Century Gothic"/>
                <a:sym typeface="Century Gothic"/>
              </a:endParaRPr>
            </a:p>
          </p:txBody>
        </p:sp>
        <p:grpSp>
          <p:nvGrpSpPr>
            <p:cNvPr id="675" name="Google Shape;675;p30"/>
            <p:cNvGrpSpPr/>
            <p:nvPr/>
          </p:nvGrpSpPr>
          <p:grpSpPr>
            <a:xfrm>
              <a:off x="5964124" y="850567"/>
              <a:ext cx="426498" cy="93124"/>
              <a:chOff x="5851936" y="762206"/>
              <a:chExt cx="426498" cy="93124"/>
            </a:xfrm>
          </p:grpSpPr>
          <p:sp>
            <p:nvSpPr>
              <p:cNvPr id="676" name="Google Shape;676;p30"/>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677" name="Google Shape;677;p30"/>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678" name="Google Shape;678;p30"/>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679" name="Google Shape;679;p30"/>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4"/>
                                        </p:tgtEl>
                                        <p:attrNameLst>
                                          <p:attrName>style.visibility</p:attrName>
                                        </p:attrNameLst>
                                      </p:cBhvr>
                                      <p:to>
                                        <p:strVal val="visible"/>
                                      </p:to>
                                    </p:set>
                                    <p:animEffect transition="in" filter="fade">
                                      <p:cBhvr>
                                        <p:cTn id="7" dur="500"/>
                                        <p:tgtEl>
                                          <p:spTgt spid="644"/>
                                        </p:tgtEl>
                                      </p:cBhvr>
                                    </p:animEffect>
                                  </p:childTnLst>
                                </p:cTn>
                              </p:par>
                              <p:par>
                                <p:cTn id="8" presetID="10" presetClass="entr" presetSubtype="0" fill="hold" nodeType="withEffect">
                                  <p:stCondLst>
                                    <p:cond delay="0"/>
                                  </p:stCondLst>
                                  <p:childTnLst>
                                    <p:set>
                                      <p:cBhvr>
                                        <p:cTn id="9" dur="1" fill="hold">
                                          <p:stCondLst>
                                            <p:cond delay="0"/>
                                          </p:stCondLst>
                                        </p:cTn>
                                        <p:tgtEl>
                                          <p:spTgt spid="645"/>
                                        </p:tgtEl>
                                        <p:attrNameLst>
                                          <p:attrName>style.visibility</p:attrName>
                                        </p:attrNameLst>
                                      </p:cBhvr>
                                      <p:to>
                                        <p:strVal val="visible"/>
                                      </p:to>
                                    </p:set>
                                    <p:animEffect transition="in" filter="fade">
                                      <p:cBhvr>
                                        <p:cTn id="10" dur="500"/>
                                        <p:tgtEl>
                                          <p:spTgt spid="64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46"/>
                                        </p:tgtEl>
                                        <p:attrNameLst>
                                          <p:attrName>style.visibility</p:attrName>
                                        </p:attrNameLst>
                                      </p:cBhvr>
                                      <p:to>
                                        <p:strVal val="visible"/>
                                      </p:to>
                                    </p:set>
                                    <p:animEffect transition="in" filter="fade">
                                      <p:cBhvr>
                                        <p:cTn id="14" dur="500"/>
                                        <p:tgtEl>
                                          <p:spTgt spid="646"/>
                                        </p:tgtEl>
                                      </p:cBhvr>
                                    </p:animEffect>
                                  </p:childTnLst>
                                </p:cTn>
                              </p:par>
                              <p:par>
                                <p:cTn id="15" presetID="10" presetClass="entr" presetSubtype="0" fill="hold" nodeType="withEffect">
                                  <p:stCondLst>
                                    <p:cond delay="0"/>
                                  </p:stCondLst>
                                  <p:childTnLst>
                                    <p:set>
                                      <p:cBhvr>
                                        <p:cTn id="16" dur="1" fill="hold">
                                          <p:stCondLst>
                                            <p:cond delay="0"/>
                                          </p:stCondLst>
                                        </p:cTn>
                                        <p:tgtEl>
                                          <p:spTgt spid="647"/>
                                        </p:tgtEl>
                                        <p:attrNameLst>
                                          <p:attrName>style.visibility</p:attrName>
                                        </p:attrNameLst>
                                      </p:cBhvr>
                                      <p:to>
                                        <p:strVal val="visible"/>
                                      </p:to>
                                    </p:set>
                                    <p:animEffect transition="in" filter="fade">
                                      <p:cBhvr>
                                        <p:cTn id="17" dur="500"/>
                                        <p:tgtEl>
                                          <p:spTgt spid="647"/>
                                        </p:tgtEl>
                                      </p:cBhvr>
                                    </p:animEffect>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634"/>
                                        </p:tgtEl>
                                        <p:attrNameLst>
                                          <p:attrName>style.visibility</p:attrName>
                                        </p:attrNameLst>
                                      </p:cBhvr>
                                      <p:to>
                                        <p:strVal val="visible"/>
                                      </p:to>
                                    </p:set>
                                    <p:anim calcmode="lin" valueType="num">
                                      <p:cBhvr additive="base">
                                        <p:cTn id="21" dur="500"/>
                                        <p:tgtEl>
                                          <p:spTgt spid="63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3" presetClass="entr" presetSubtype="16" fill="hold" nodeType="afterEffect">
                                  <p:stCondLst>
                                    <p:cond delay="0"/>
                                  </p:stCondLst>
                                  <p:childTnLst>
                                    <p:set>
                                      <p:cBhvr>
                                        <p:cTn id="24" dur="1" fill="hold">
                                          <p:stCondLst>
                                            <p:cond delay="0"/>
                                          </p:stCondLst>
                                        </p:cTn>
                                        <p:tgtEl>
                                          <p:spTgt spid="665"/>
                                        </p:tgtEl>
                                        <p:attrNameLst>
                                          <p:attrName>style.visibility</p:attrName>
                                        </p:attrNameLst>
                                      </p:cBhvr>
                                      <p:to>
                                        <p:strVal val="visible"/>
                                      </p:to>
                                    </p:set>
                                    <p:anim calcmode="lin" valueType="num">
                                      <p:cBhvr additive="base">
                                        <p:cTn id="25" dur="500"/>
                                        <p:tgtEl>
                                          <p:spTgt spid="665"/>
                                        </p:tgtEl>
                                        <p:attrNameLst>
                                          <p:attrName>ppt_w</p:attrName>
                                        </p:attrNameLst>
                                      </p:cBhvr>
                                      <p:tavLst>
                                        <p:tav tm="0">
                                          <p:val>
                                            <p:strVal val="0"/>
                                          </p:val>
                                        </p:tav>
                                        <p:tav tm="100000">
                                          <p:val>
                                            <p:strVal val="#ppt_w"/>
                                          </p:val>
                                        </p:tav>
                                      </p:tavLst>
                                    </p:anim>
                                    <p:anim calcmode="lin" valueType="num">
                                      <p:cBhvr additive="base">
                                        <p:cTn id="26" dur="500"/>
                                        <p:tgtEl>
                                          <p:spTgt spid="665"/>
                                        </p:tgtEl>
                                        <p:attrNameLst>
                                          <p:attrName>ppt_h</p:attrName>
                                        </p:attrNameLst>
                                      </p:cBhvr>
                                      <p:tavLst>
                                        <p:tav tm="0">
                                          <p:val>
                                            <p:strVal val="0"/>
                                          </p:val>
                                        </p:tav>
                                        <p:tav tm="100000">
                                          <p:val>
                                            <p:strVal val="#ppt_h"/>
                                          </p:val>
                                        </p:tav>
                                      </p:tavLst>
                                    </p:anim>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666"/>
                                        </p:tgtEl>
                                        <p:attrNameLst>
                                          <p:attrName>style.visibility</p:attrName>
                                        </p:attrNameLst>
                                      </p:cBhvr>
                                      <p:to>
                                        <p:strVal val="visible"/>
                                      </p:to>
                                    </p:set>
                                    <p:animEffect transition="in" filter="fade">
                                      <p:cBhvr>
                                        <p:cTn id="30" dur="500"/>
                                        <p:tgtEl>
                                          <p:spTgt spid="666"/>
                                        </p:tgtEl>
                                      </p:cBhvr>
                                    </p:animEffect>
                                  </p:childTnLst>
                                </p:cTn>
                              </p:par>
                            </p:childTnLst>
                          </p:cTn>
                        </p:par>
                        <p:par>
                          <p:cTn id="31" fill="hold">
                            <p:stCondLst>
                              <p:cond delay="2500"/>
                            </p:stCondLst>
                            <p:childTnLst>
                              <p:par>
                                <p:cTn id="32" presetID="23" presetClass="entr" presetSubtype="16" fill="hold" nodeType="afterEffect">
                                  <p:stCondLst>
                                    <p:cond delay="0"/>
                                  </p:stCondLst>
                                  <p:childTnLst>
                                    <p:set>
                                      <p:cBhvr>
                                        <p:cTn id="33" dur="1" fill="hold">
                                          <p:stCondLst>
                                            <p:cond delay="0"/>
                                          </p:stCondLst>
                                        </p:cTn>
                                        <p:tgtEl>
                                          <p:spTgt spid="667"/>
                                        </p:tgtEl>
                                        <p:attrNameLst>
                                          <p:attrName>style.visibility</p:attrName>
                                        </p:attrNameLst>
                                      </p:cBhvr>
                                      <p:to>
                                        <p:strVal val="visible"/>
                                      </p:to>
                                    </p:set>
                                    <p:anim calcmode="lin" valueType="num">
                                      <p:cBhvr additive="base">
                                        <p:cTn id="34" dur="500"/>
                                        <p:tgtEl>
                                          <p:spTgt spid="667"/>
                                        </p:tgtEl>
                                        <p:attrNameLst>
                                          <p:attrName>ppt_w</p:attrName>
                                        </p:attrNameLst>
                                      </p:cBhvr>
                                      <p:tavLst>
                                        <p:tav tm="0">
                                          <p:val>
                                            <p:strVal val="0"/>
                                          </p:val>
                                        </p:tav>
                                        <p:tav tm="100000">
                                          <p:val>
                                            <p:strVal val="#ppt_w"/>
                                          </p:val>
                                        </p:tav>
                                      </p:tavLst>
                                    </p:anim>
                                    <p:anim calcmode="lin" valueType="num">
                                      <p:cBhvr additive="base">
                                        <p:cTn id="35" dur="500"/>
                                        <p:tgtEl>
                                          <p:spTgt spid="667"/>
                                        </p:tgtEl>
                                        <p:attrNameLst>
                                          <p:attrName>ppt_h</p:attrName>
                                        </p:attrNameLst>
                                      </p:cBhvr>
                                      <p:tavLst>
                                        <p:tav tm="0">
                                          <p:val>
                                            <p:strVal val="0"/>
                                          </p:val>
                                        </p:tav>
                                        <p:tav tm="100000">
                                          <p:val>
                                            <p:strVal val="#ppt_h"/>
                                          </p:val>
                                        </p:tav>
                                      </p:tavLst>
                                    </p:anim>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668"/>
                                        </p:tgtEl>
                                        <p:attrNameLst>
                                          <p:attrName>style.visibility</p:attrName>
                                        </p:attrNameLst>
                                      </p:cBhvr>
                                      <p:to>
                                        <p:strVal val="visible"/>
                                      </p:to>
                                    </p:set>
                                    <p:animEffect transition="in" filter="fade">
                                      <p:cBhvr>
                                        <p:cTn id="39" dur="500"/>
                                        <p:tgtEl>
                                          <p:spTgt spid="668"/>
                                        </p:tgtEl>
                                      </p:cBhvr>
                                    </p:animEffect>
                                  </p:childTnLst>
                                </p:cTn>
                              </p:par>
                            </p:childTnLst>
                          </p:cTn>
                        </p:par>
                        <p:par>
                          <p:cTn id="40" fill="hold">
                            <p:stCondLst>
                              <p:cond delay="3500"/>
                            </p:stCondLst>
                            <p:childTnLst>
                              <p:par>
                                <p:cTn id="41" presetID="23" presetClass="entr" presetSubtype="16" fill="hold" nodeType="afterEffect">
                                  <p:stCondLst>
                                    <p:cond delay="0"/>
                                  </p:stCondLst>
                                  <p:childTnLst>
                                    <p:set>
                                      <p:cBhvr>
                                        <p:cTn id="42" dur="1" fill="hold">
                                          <p:stCondLst>
                                            <p:cond delay="0"/>
                                          </p:stCondLst>
                                        </p:cTn>
                                        <p:tgtEl>
                                          <p:spTgt spid="669"/>
                                        </p:tgtEl>
                                        <p:attrNameLst>
                                          <p:attrName>style.visibility</p:attrName>
                                        </p:attrNameLst>
                                      </p:cBhvr>
                                      <p:to>
                                        <p:strVal val="visible"/>
                                      </p:to>
                                    </p:set>
                                    <p:anim calcmode="lin" valueType="num">
                                      <p:cBhvr additive="base">
                                        <p:cTn id="43" dur="500"/>
                                        <p:tgtEl>
                                          <p:spTgt spid="669"/>
                                        </p:tgtEl>
                                        <p:attrNameLst>
                                          <p:attrName>ppt_w</p:attrName>
                                        </p:attrNameLst>
                                      </p:cBhvr>
                                      <p:tavLst>
                                        <p:tav tm="0">
                                          <p:val>
                                            <p:strVal val="0"/>
                                          </p:val>
                                        </p:tav>
                                        <p:tav tm="100000">
                                          <p:val>
                                            <p:strVal val="#ppt_w"/>
                                          </p:val>
                                        </p:tav>
                                      </p:tavLst>
                                    </p:anim>
                                    <p:anim calcmode="lin" valueType="num">
                                      <p:cBhvr additive="base">
                                        <p:cTn id="44" dur="500"/>
                                        <p:tgtEl>
                                          <p:spTgt spid="669"/>
                                        </p:tgtEl>
                                        <p:attrNameLst>
                                          <p:attrName>ppt_h</p:attrName>
                                        </p:attrNameLst>
                                      </p:cBhvr>
                                      <p:tavLst>
                                        <p:tav tm="0">
                                          <p:val>
                                            <p:strVal val="0"/>
                                          </p:val>
                                        </p:tav>
                                        <p:tav tm="100000">
                                          <p:val>
                                            <p:strVal val="#ppt_h"/>
                                          </p:val>
                                        </p:tav>
                                      </p:tavLst>
                                    </p:anim>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670"/>
                                        </p:tgtEl>
                                        <p:attrNameLst>
                                          <p:attrName>style.visibility</p:attrName>
                                        </p:attrNameLst>
                                      </p:cBhvr>
                                      <p:to>
                                        <p:strVal val="visible"/>
                                      </p:to>
                                    </p:set>
                                    <p:animEffect transition="in" filter="fade">
                                      <p:cBhvr>
                                        <p:cTn id="48" dur="500"/>
                                        <p:tgtEl>
                                          <p:spTgt spid="670"/>
                                        </p:tgtEl>
                                      </p:cBhvr>
                                    </p:animEffect>
                                  </p:childTnLst>
                                </p:cTn>
                              </p:par>
                            </p:childTnLst>
                          </p:cTn>
                        </p:par>
                        <p:par>
                          <p:cTn id="49" fill="hold">
                            <p:stCondLst>
                              <p:cond delay="4500"/>
                            </p:stCondLst>
                            <p:childTnLst>
                              <p:par>
                                <p:cTn id="50" presetID="23" presetClass="entr" presetSubtype="16" fill="hold" nodeType="afterEffect">
                                  <p:stCondLst>
                                    <p:cond delay="0"/>
                                  </p:stCondLst>
                                  <p:childTnLst>
                                    <p:set>
                                      <p:cBhvr>
                                        <p:cTn id="51" dur="1" fill="hold">
                                          <p:stCondLst>
                                            <p:cond delay="0"/>
                                          </p:stCondLst>
                                        </p:cTn>
                                        <p:tgtEl>
                                          <p:spTgt spid="671"/>
                                        </p:tgtEl>
                                        <p:attrNameLst>
                                          <p:attrName>style.visibility</p:attrName>
                                        </p:attrNameLst>
                                      </p:cBhvr>
                                      <p:to>
                                        <p:strVal val="visible"/>
                                      </p:to>
                                    </p:set>
                                    <p:anim calcmode="lin" valueType="num">
                                      <p:cBhvr additive="base">
                                        <p:cTn id="52" dur="500"/>
                                        <p:tgtEl>
                                          <p:spTgt spid="671"/>
                                        </p:tgtEl>
                                        <p:attrNameLst>
                                          <p:attrName>ppt_w</p:attrName>
                                        </p:attrNameLst>
                                      </p:cBhvr>
                                      <p:tavLst>
                                        <p:tav tm="0">
                                          <p:val>
                                            <p:strVal val="0"/>
                                          </p:val>
                                        </p:tav>
                                        <p:tav tm="100000">
                                          <p:val>
                                            <p:strVal val="#ppt_w"/>
                                          </p:val>
                                        </p:tav>
                                      </p:tavLst>
                                    </p:anim>
                                    <p:anim calcmode="lin" valueType="num">
                                      <p:cBhvr additive="base">
                                        <p:cTn id="53" dur="500"/>
                                        <p:tgtEl>
                                          <p:spTgt spid="671"/>
                                        </p:tgtEl>
                                        <p:attrNameLst>
                                          <p:attrName>ppt_h</p:attrName>
                                        </p:attrNameLst>
                                      </p:cBhvr>
                                      <p:tavLst>
                                        <p:tav tm="0">
                                          <p:val>
                                            <p:strVal val="0"/>
                                          </p:val>
                                        </p:tav>
                                        <p:tav tm="100000">
                                          <p:val>
                                            <p:strVal val="#ppt_h"/>
                                          </p:val>
                                        </p:tav>
                                      </p:tavLst>
                                    </p:anim>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672"/>
                                        </p:tgtEl>
                                        <p:attrNameLst>
                                          <p:attrName>style.visibility</p:attrName>
                                        </p:attrNameLst>
                                      </p:cBhvr>
                                      <p:to>
                                        <p:strVal val="visible"/>
                                      </p:to>
                                    </p:set>
                                    <p:animEffect transition="in" filter="fade">
                                      <p:cBhvr>
                                        <p:cTn id="57" dur="500"/>
                                        <p:tgtEl>
                                          <p:spTgt spid="672"/>
                                        </p:tgtEl>
                                      </p:cBhvr>
                                    </p:animEffect>
                                  </p:childTnLst>
                                </p:cTn>
                              </p:par>
                            </p:childTnLst>
                          </p:cTn>
                        </p:par>
                        <p:par>
                          <p:cTn id="58" fill="hold">
                            <p:stCondLst>
                              <p:cond delay="5500"/>
                            </p:stCondLst>
                            <p:childTnLst>
                              <p:par>
                                <p:cTn id="59" presetID="23" presetClass="entr" presetSubtype="16" fill="hold" nodeType="afterEffect">
                                  <p:stCondLst>
                                    <p:cond delay="0"/>
                                  </p:stCondLst>
                                  <p:childTnLst>
                                    <p:set>
                                      <p:cBhvr>
                                        <p:cTn id="60" dur="1" fill="hold">
                                          <p:stCondLst>
                                            <p:cond delay="0"/>
                                          </p:stCondLst>
                                        </p:cTn>
                                        <p:tgtEl>
                                          <p:spTgt spid="649"/>
                                        </p:tgtEl>
                                        <p:attrNameLst>
                                          <p:attrName>style.visibility</p:attrName>
                                        </p:attrNameLst>
                                      </p:cBhvr>
                                      <p:to>
                                        <p:strVal val="visible"/>
                                      </p:to>
                                    </p:set>
                                    <p:anim calcmode="lin" valueType="num">
                                      <p:cBhvr additive="base">
                                        <p:cTn id="61" dur="500"/>
                                        <p:tgtEl>
                                          <p:spTgt spid="649"/>
                                        </p:tgtEl>
                                        <p:attrNameLst>
                                          <p:attrName>ppt_w</p:attrName>
                                        </p:attrNameLst>
                                      </p:cBhvr>
                                      <p:tavLst>
                                        <p:tav tm="0">
                                          <p:val>
                                            <p:strVal val="0"/>
                                          </p:val>
                                        </p:tav>
                                        <p:tav tm="100000">
                                          <p:val>
                                            <p:strVal val="#ppt_w"/>
                                          </p:val>
                                        </p:tav>
                                      </p:tavLst>
                                    </p:anim>
                                    <p:anim calcmode="lin" valueType="num">
                                      <p:cBhvr additive="base">
                                        <p:cTn id="62" dur="500"/>
                                        <p:tgtEl>
                                          <p:spTgt spid="649"/>
                                        </p:tgtEl>
                                        <p:attrNameLst>
                                          <p:attrName>ppt_h</p:attrName>
                                        </p:attrNameLst>
                                      </p:cBhvr>
                                      <p:tavLst>
                                        <p:tav tm="0">
                                          <p:val>
                                            <p:strVal val="0"/>
                                          </p:val>
                                        </p:tav>
                                        <p:tav tm="100000">
                                          <p:val>
                                            <p:strVal val="#ppt_h"/>
                                          </p:val>
                                        </p:tav>
                                      </p:tavLst>
                                    </p:anim>
                                  </p:childTnLst>
                                </p:cTn>
                              </p:par>
                              <p:par>
                                <p:cTn id="63" presetID="23" presetClass="entr" presetSubtype="16" fill="hold" nodeType="withEffect">
                                  <p:stCondLst>
                                    <p:cond delay="0"/>
                                  </p:stCondLst>
                                  <p:childTnLst>
                                    <p:set>
                                      <p:cBhvr>
                                        <p:cTn id="64" dur="1" fill="hold">
                                          <p:stCondLst>
                                            <p:cond delay="0"/>
                                          </p:stCondLst>
                                        </p:cTn>
                                        <p:tgtEl>
                                          <p:spTgt spid="657"/>
                                        </p:tgtEl>
                                        <p:attrNameLst>
                                          <p:attrName>style.visibility</p:attrName>
                                        </p:attrNameLst>
                                      </p:cBhvr>
                                      <p:to>
                                        <p:strVal val="visible"/>
                                      </p:to>
                                    </p:set>
                                    <p:anim calcmode="lin" valueType="num">
                                      <p:cBhvr additive="base">
                                        <p:cTn id="65" dur="500"/>
                                        <p:tgtEl>
                                          <p:spTgt spid="657"/>
                                        </p:tgtEl>
                                        <p:attrNameLst>
                                          <p:attrName>ppt_w</p:attrName>
                                        </p:attrNameLst>
                                      </p:cBhvr>
                                      <p:tavLst>
                                        <p:tav tm="0">
                                          <p:val>
                                            <p:strVal val="0"/>
                                          </p:val>
                                        </p:tav>
                                        <p:tav tm="100000">
                                          <p:val>
                                            <p:strVal val="#ppt_w"/>
                                          </p:val>
                                        </p:tav>
                                      </p:tavLst>
                                    </p:anim>
                                    <p:anim calcmode="lin" valueType="num">
                                      <p:cBhvr additive="base">
                                        <p:cTn id="66" dur="500"/>
                                        <p:tgtEl>
                                          <p:spTgt spid="657"/>
                                        </p:tgtEl>
                                        <p:attrNameLst>
                                          <p:attrName>ppt_h</p:attrName>
                                        </p:attrNameLst>
                                      </p:cBhvr>
                                      <p:tavLst>
                                        <p:tav tm="0">
                                          <p:val>
                                            <p:str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653"/>
                                        </p:tgtEl>
                                        <p:attrNameLst>
                                          <p:attrName>style.visibility</p:attrName>
                                        </p:attrNameLst>
                                      </p:cBhvr>
                                      <p:to>
                                        <p:strVal val="visible"/>
                                      </p:to>
                                    </p:set>
                                    <p:anim calcmode="lin" valueType="num">
                                      <p:cBhvr additive="base">
                                        <p:cTn id="69" dur="500"/>
                                        <p:tgtEl>
                                          <p:spTgt spid="653"/>
                                        </p:tgtEl>
                                        <p:attrNameLst>
                                          <p:attrName>ppt_w</p:attrName>
                                        </p:attrNameLst>
                                      </p:cBhvr>
                                      <p:tavLst>
                                        <p:tav tm="0">
                                          <p:val>
                                            <p:strVal val="0"/>
                                          </p:val>
                                        </p:tav>
                                        <p:tav tm="100000">
                                          <p:val>
                                            <p:strVal val="#ppt_w"/>
                                          </p:val>
                                        </p:tav>
                                      </p:tavLst>
                                    </p:anim>
                                    <p:anim calcmode="lin" valueType="num">
                                      <p:cBhvr additive="base">
                                        <p:cTn id="70" dur="500"/>
                                        <p:tgtEl>
                                          <p:spTgt spid="653"/>
                                        </p:tgtEl>
                                        <p:attrNameLst>
                                          <p:attrName>ppt_h</p:attrName>
                                        </p:attrNameLst>
                                      </p:cBhvr>
                                      <p:tavLst>
                                        <p:tav tm="0">
                                          <p:val>
                                            <p:strVal val="0"/>
                                          </p:val>
                                        </p:tav>
                                        <p:tav tm="100000">
                                          <p:val>
                                            <p:strVal val="#ppt_h"/>
                                          </p:val>
                                        </p:tav>
                                      </p:tavLst>
                                    </p:anim>
                                  </p:childTnLst>
                                </p:cTn>
                              </p:par>
                              <p:par>
                                <p:cTn id="71" presetID="23" presetClass="entr" presetSubtype="16" fill="hold" nodeType="withEffect">
                                  <p:stCondLst>
                                    <p:cond delay="0"/>
                                  </p:stCondLst>
                                  <p:childTnLst>
                                    <p:set>
                                      <p:cBhvr>
                                        <p:cTn id="72" dur="1" fill="hold">
                                          <p:stCondLst>
                                            <p:cond delay="0"/>
                                          </p:stCondLst>
                                        </p:cTn>
                                        <p:tgtEl>
                                          <p:spTgt spid="661"/>
                                        </p:tgtEl>
                                        <p:attrNameLst>
                                          <p:attrName>style.visibility</p:attrName>
                                        </p:attrNameLst>
                                      </p:cBhvr>
                                      <p:to>
                                        <p:strVal val="visible"/>
                                      </p:to>
                                    </p:set>
                                    <p:anim calcmode="lin" valueType="num">
                                      <p:cBhvr additive="base">
                                        <p:cTn id="73" dur="500"/>
                                        <p:tgtEl>
                                          <p:spTgt spid="661"/>
                                        </p:tgtEl>
                                        <p:attrNameLst>
                                          <p:attrName>ppt_w</p:attrName>
                                        </p:attrNameLst>
                                      </p:cBhvr>
                                      <p:tavLst>
                                        <p:tav tm="0">
                                          <p:val>
                                            <p:strVal val="0"/>
                                          </p:val>
                                        </p:tav>
                                        <p:tav tm="100000">
                                          <p:val>
                                            <p:strVal val="#ppt_w"/>
                                          </p:val>
                                        </p:tav>
                                      </p:tavLst>
                                    </p:anim>
                                    <p:anim calcmode="lin" valueType="num">
                                      <p:cBhvr additive="base">
                                        <p:cTn id="74" dur="500"/>
                                        <p:tgtEl>
                                          <p:spTgt spid="66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grpSp>
        <p:nvGrpSpPr>
          <p:cNvPr id="685" name="Google Shape;685;p31"/>
          <p:cNvGrpSpPr/>
          <p:nvPr/>
        </p:nvGrpSpPr>
        <p:grpSpPr>
          <a:xfrm>
            <a:off x="-399715" y="2678900"/>
            <a:ext cx="2344018" cy="2344018"/>
            <a:chOff x="-399715" y="2678900"/>
            <a:chExt cx="2344018" cy="2344018"/>
          </a:xfrm>
        </p:grpSpPr>
        <p:sp>
          <p:nvSpPr>
            <p:cNvPr id="686" name="Google Shape;686;p31"/>
            <p:cNvSpPr/>
            <p:nvPr/>
          </p:nvSpPr>
          <p:spPr>
            <a:xfrm>
              <a:off x="-399715" y="2678900"/>
              <a:ext cx="2344018" cy="2344018"/>
            </a:xfrm>
            <a:prstGeom prst="ellipse">
              <a:avLst/>
            </a:prstGeom>
            <a:solidFill>
              <a:srgbClr val="EEEEE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87" name="Google Shape;687;p31"/>
            <p:cNvSpPr txBox="1"/>
            <p:nvPr/>
          </p:nvSpPr>
          <p:spPr>
            <a:xfrm>
              <a:off x="-218831" y="3250744"/>
              <a:ext cx="1874376"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7200" b="1">
                  <a:solidFill>
                    <a:srgbClr val="767171"/>
                  </a:solidFill>
                  <a:latin typeface="Century Gothic"/>
                  <a:ea typeface="Century Gothic"/>
                  <a:cs typeface="Century Gothic"/>
                  <a:sym typeface="Century Gothic"/>
                </a:rPr>
                <a:t>85</a:t>
              </a:r>
              <a:r>
                <a:rPr lang="id-ID" sz="3600" b="1">
                  <a:solidFill>
                    <a:srgbClr val="767171"/>
                  </a:solidFill>
                  <a:latin typeface="Century Gothic"/>
                  <a:ea typeface="Century Gothic"/>
                  <a:cs typeface="Century Gothic"/>
                  <a:sym typeface="Century Gothic"/>
                </a:rPr>
                <a:t>%</a:t>
              </a:r>
              <a:endParaRPr sz="3600" b="1">
                <a:solidFill>
                  <a:srgbClr val="767171"/>
                </a:solidFill>
                <a:latin typeface="Century Gothic"/>
                <a:ea typeface="Century Gothic"/>
                <a:cs typeface="Century Gothic"/>
                <a:sym typeface="Century Gothic"/>
              </a:endParaRPr>
            </a:p>
          </p:txBody>
        </p:sp>
      </p:grpSp>
      <p:grpSp>
        <p:nvGrpSpPr>
          <p:cNvPr id="688" name="Google Shape;688;p31"/>
          <p:cNvGrpSpPr/>
          <p:nvPr/>
        </p:nvGrpSpPr>
        <p:grpSpPr>
          <a:xfrm>
            <a:off x="1944303" y="1793376"/>
            <a:ext cx="4312118" cy="4312118"/>
            <a:chOff x="1944303" y="1793376"/>
            <a:chExt cx="4312118" cy="4312118"/>
          </a:xfrm>
        </p:grpSpPr>
        <p:sp>
          <p:nvSpPr>
            <p:cNvPr id="689" name="Google Shape;689;p31"/>
            <p:cNvSpPr/>
            <p:nvPr/>
          </p:nvSpPr>
          <p:spPr>
            <a:xfrm>
              <a:off x="1944303" y="1793376"/>
              <a:ext cx="4312118" cy="4312118"/>
            </a:xfrm>
            <a:prstGeom prst="ellipse">
              <a:avLst/>
            </a:pr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90" name="Google Shape;690;p31"/>
            <p:cNvSpPr txBox="1"/>
            <p:nvPr/>
          </p:nvSpPr>
          <p:spPr>
            <a:xfrm>
              <a:off x="2309697" y="3462726"/>
              <a:ext cx="24689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800" b="1">
                  <a:solidFill>
                    <a:srgbClr val="767171"/>
                  </a:solidFill>
                  <a:latin typeface="Century Gothic"/>
                  <a:ea typeface="Century Gothic"/>
                  <a:cs typeface="Century Gothic"/>
                  <a:sym typeface="Century Gothic"/>
                </a:rPr>
                <a:t>Image &amp; Content</a:t>
              </a:r>
              <a:endParaRPr sz="1800" b="1">
                <a:solidFill>
                  <a:srgbClr val="767171"/>
                </a:solidFill>
                <a:latin typeface="Century Gothic"/>
                <a:ea typeface="Century Gothic"/>
                <a:cs typeface="Century Gothic"/>
                <a:sym typeface="Century Gothic"/>
              </a:endParaRPr>
            </a:p>
          </p:txBody>
        </p:sp>
        <p:sp>
          <p:nvSpPr>
            <p:cNvPr id="691" name="Google Shape;691;p31"/>
            <p:cNvSpPr/>
            <p:nvPr/>
          </p:nvSpPr>
          <p:spPr>
            <a:xfrm>
              <a:off x="2309696" y="3804742"/>
              <a:ext cx="3703939"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200">
                  <a:solidFill>
                    <a:srgbClr val="767171"/>
                  </a:solidFill>
                  <a:latin typeface="Century Gothic"/>
                  <a:ea typeface="Century Gothic"/>
                  <a:cs typeface="Century Gothic"/>
                  <a:sym typeface="Century Gothic"/>
                </a:rPr>
                <a:t>Show and explain your web, app or software projects using these gadget templates.</a:t>
              </a:r>
              <a:br>
                <a:rPr lang="id-ID" sz="1200">
                  <a:solidFill>
                    <a:srgbClr val="767171"/>
                  </a:solidFill>
                  <a:latin typeface="Century Gothic"/>
                  <a:ea typeface="Century Gothic"/>
                  <a:cs typeface="Century Gothic"/>
                  <a:sym typeface="Century Gothic"/>
                </a:rPr>
              </a:br>
              <a:br>
                <a:rPr lang="id-ID" sz="1200">
                  <a:solidFill>
                    <a:srgbClr val="767171"/>
                  </a:solidFill>
                  <a:latin typeface="Century Gothic"/>
                  <a:ea typeface="Century Gothic"/>
                  <a:cs typeface="Century Gothic"/>
                  <a:sym typeface="Century Gothic"/>
                </a:rPr>
              </a:br>
              <a:r>
                <a:rPr lang="id-ID" sz="1200">
                  <a:solidFill>
                    <a:srgbClr val="767171"/>
                  </a:solidFill>
                  <a:latin typeface="Century Gothic"/>
                  <a:ea typeface="Century Gothic"/>
                  <a:cs typeface="Century Gothic"/>
                  <a:sym typeface="Century Gothic"/>
                </a:rPr>
                <a:t>A picture is worth a thousand words!.</a:t>
              </a:r>
              <a:endParaRPr sz="1200">
                <a:solidFill>
                  <a:srgbClr val="767171"/>
                </a:solidFill>
                <a:latin typeface="Century Gothic"/>
                <a:ea typeface="Century Gothic"/>
                <a:cs typeface="Century Gothic"/>
                <a:sym typeface="Century Gothic"/>
              </a:endParaRPr>
            </a:p>
          </p:txBody>
        </p:sp>
      </p:grpSp>
      <p:grpSp>
        <p:nvGrpSpPr>
          <p:cNvPr id="692" name="Google Shape;692;p31"/>
          <p:cNvGrpSpPr/>
          <p:nvPr/>
        </p:nvGrpSpPr>
        <p:grpSpPr>
          <a:xfrm>
            <a:off x="6256421" y="286980"/>
            <a:ext cx="7969718" cy="7969718"/>
            <a:chOff x="6256421" y="286980"/>
            <a:chExt cx="7969718" cy="7969718"/>
          </a:xfrm>
        </p:grpSpPr>
        <p:sp>
          <p:nvSpPr>
            <p:cNvPr id="693" name="Google Shape;693;p31"/>
            <p:cNvSpPr/>
            <p:nvPr/>
          </p:nvSpPr>
          <p:spPr>
            <a:xfrm>
              <a:off x="6256421" y="286980"/>
              <a:ext cx="7969718" cy="7969718"/>
            </a:xfrm>
            <a:prstGeom prst="ellipse">
              <a:avLst/>
            </a:prstGeom>
            <a:blipFill rotWithShape="1">
              <a:blip r:embed="rId3">
                <a:alphaModFix/>
              </a:blip>
              <a:stretch>
                <a:fillRect l="-10997"/>
              </a:stretch>
            </a:blip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694" name="Google Shape;694;p31"/>
            <p:cNvSpPr/>
            <p:nvPr/>
          </p:nvSpPr>
          <p:spPr>
            <a:xfrm>
              <a:off x="6457084" y="497263"/>
              <a:ext cx="7568391" cy="7568391"/>
            </a:xfrm>
            <a:prstGeom prst="ellipse">
              <a:avLst/>
            </a:prstGeom>
            <a:blipFill rotWithShape="1">
              <a:blip r:embed="rId3">
                <a:alphaModFix/>
              </a:blip>
              <a:stretch>
                <a:fillRect l="-10997"/>
              </a:stretch>
            </a:blip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grpSp>
        <p:nvGrpSpPr>
          <p:cNvPr id="695" name="Google Shape;695;p31"/>
          <p:cNvGrpSpPr/>
          <p:nvPr/>
        </p:nvGrpSpPr>
        <p:grpSpPr>
          <a:xfrm>
            <a:off x="3048000" y="255529"/>
            <a:ext cx="6096000" cy="688162"/>
            <a:chOff x="3103755" y="255529"/>
            <a:chExt cx="6096000" cy="688162"/>
          </a:xfrm>
        </p:grpSpPr>
        <p:sp>
          <p:nvSpPr>
            <p:cNvPr id="696" name="Google Shape;696;p31"/>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Slides</a:t>
              </a:r>
              <a:endParaRPr sz="2133">
                <a:solidFill>
                  <a:srgbClr val="3A3838"/>
                </a:solidFill>
                <a:latin typeface="Century Gothic"/>
                <a:ea typeface="Century Gothic"/>
                <a:cs typeface="Century Gothic"/>
                <a:sym typeface="Century Gothic"/>
              </a:endParaRPr>
            </a:p>
          </p:txBody>
        </p:sp>
        <p:grpSp>
          <p:nvGrpSpPr>
            <p:cNvPr id="697" name="Google Shape;697;p31"/>
            <p:cNvGrpSpPr/>
            <p:nvPr/>
          </p:nvGrpSpPr>
          <p:grpSpPr>
            <a:xfrm>
              <a:off x="5964124" y="850567"/>
              <a:ext cx="426498" cy="93124"/>
              <a:chOff x="5851936" y="762206"/>
              <a:chExt cx="426498" cy="93124"/>
            </a:xfrm>
          </p:grpSpPr>
          <p:sp>
            <p:nvSpPr>
              <p:cNvPr id="698" name="Google Shape;698;p31"/>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699" name="Google Shape;699;p31"/>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700" name="Google Shape;700;p31"/>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701" name="Google Shape;701;p31"/>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92"/>
                                        </p:tgtEl>
                                        <p:attrNameLst>
                                          <p:attrName>style.visibility</p:attrName>
                                        </p:attrNameLst>
                                      </p:cBhvr>
                                      <p:to>
                                        <p:strVal val="visible"/>
                                      </p:to>
                                    </p:set>
                                    <p:anim calcmode="lin" valueType="num">
                                      <p:cBhvr additive="base">
                                        <p:cTn id="7" dur="1750"/>
                                        <p:tgtEl>
                                          <p:spTgt spid="692"/>
                                        </p:tgtEl>
                                        <p:attrNameLst>
                                          <p:attrName>ppt_x</p:attrName>
                                        </p:attrNameLst>
                                      </p:cBhvr>
                                      <p:tavLst>
                                        <p:tav tm="0">
                                          <p:val>
                                            <p:strVal val="#ppt_x+1"/>
                                          </p:val>
                                        </p:tav>
                                        <p:tav tm="100000">
                                          <p:val>
                                            <p:strVal val="#ppt_x"/>
                                          </p:val>
                                        </p:tav>
                                      </p:tavLst>
                                    </p:anim>
                                  </p:childTnLst>
                                </p:cTn>
                              </p:par>
                            </p:childTnLst>
                          </p:cTn>
                        </p:par>
                        <p:par>
                          <p:cTn id="8" fill="hold">
                            <p:stCondLst>
                              <p:cond delay="1750"/>
                            </p:stCondLst>
                            <p:childTnLst>
                              <p:par>
                                <p:cTn id="9" presetID="2" presetClass="entr" presetSubtype="2" fill="hold" nodeType="afterEffect">
                                  <p:stCondLst>
                                    <p:cond delay="0"/>
                                  </p:stCondLst>
                                  <p:childTnLst>
                                    <p:set>
                                      <p:cBhvr>
                                        <p:cTn id="10" dur="1" fill="hold">
                                          <p:stCondLst>
                                            <p:cond delay="0"/>
                                          </p:stCondLst>
                                        </p:cTn>
                                        <p:tgtEl>
                                          <p:spTgt spid="688"/>
                                        </p:tgtEl>
                                        <p:attrNameLst>
                                          <p:attrName>style.visibility</p:attrName>
                                        </p:attrNameLst>
                                      </p:cBhvr>
                                      <p:to>
                                        <p:strVal val="visible"/>
                                      </p:to>
                                    </p:set>
                                    <p:anim calcmode="lin" valueType="num">
                                      <p:cBhvr additive="base">
                                        <p:cTn id="11" dur="1750"/>
                                        <p:tgtEl>
                                          <p:spTgt spid="688"/>
                                        </p:tgtEl>
                                        <p:attrNameLst>
                                          <p:attrName>ppt_x</p:attrName>
                                        </p:attrNameLst>
                                      </p:cBhvr>
                                      <p:tavLst>
                                        <p:tav tm="0">
                                          <p:val>
                                            <p:strVal val="#ppt_x+1"/>
                                          </p:val>
                                        </p:tav>
                                        <p:tav tm="100000">
                                          <p:val>
                                            <p:strVal val="#ppt_x"/>
                                          </p:val>
                                        </p:tav>
                                      </p:tavLst>
                                    </p:anim>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685"/>
                                        </p:tgtEl>
                                        <p:attrNameLst>
                                          <p:attrName>style.visibility</p:attrName>
                                        </p:attrNameLst>
                                      </p:cBhvr>
                                      <p:to>
                                        <p:strVal val="visible"/>
                                      </p:to>
                                    </p:set>
                                    <p:animEffect transition="in" filter="fade">
                                      <p:cBhvr>
                                        <p:cTn id="15" dur="5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grpSp>
        <p:nvGrpSpPr>
          <p:cNvPr id="707" name="Google Shape;707;p32"/>
          <p:cNvGrpSpPr/>
          <p:nvPr/>
        </p:nvGrpSpPr>
        <p:grpSpPr>
          <a:xfrm rot="1738391">
            <a:off x="7098153" y="4383614"/>
            <a:ext cx="5676624" cy="4987329"/>
            <a:chOff x="-407906" y="-1482191"/>
            <a:chExt cx="7759167" cy="6816995"/>
          </a:xfrm>
        </p:grpSpPr>
        <p:sp>
          <p:nvSpPr>
            <p:cNvPr id="708" name="Google Shape;708;p32"/>
            <p:cNvSpPr/>
            <p:nvPr/>
          </p:nvSpPr>
          <p:spPr>
            <a:xfrm>
              <a:off x="-407906" y="2035963"/>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709" name="Google Shape;709;p32"/>
            <p:cNvSpPr/>
            <p:nvPr/>
          </p:nvSpPr>
          <p:spPr>
            <a:xfrm>
              <a:off x="-153906" y="-309304"/>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710" name="Google Shape;710;p32"/>
            <p:cNvSpPr/>
            <p:nvPr/>
          </p:nvSpPr>
          <p:spPr>
            <a:xfrm rot="3116213">
              <a:off x="2919494" y="-588704"/>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sp>
        <p:nvSpPr>
          <p:cNvPr id="711" name="Google Shape;711;p32"/>
          <p:cNvSpPr/>
          <p:nvPr/>
        </p:nvSpPr>
        <p:spPr>
          <a:xfrm>
            <a:off x="704850" y="1422400"/>
            <a:ext cx="3314700" cy="4514850"/>
          </a:xfrm>
          <a:prstGeom prst="rect">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grpSp>
        <p:nvGrpSpPr>
          <p:cNvPr id="712" name="Google Shape;712;p32"/>
          <p:cNvGrpSpPr/>
          <p:nvPr/>
        </p:nvGrpSpPr>
        <p:grpSpPr>
          <a:xfrm>
            <a:off x="1035510" y="1956528"/>
            <a:ext cx="2530326" cy="3572427"/>
            <a:chOff x="1130760" y="2324828"/>
            <a:chExt cx="2530326" cy="3572427"/>
          </a:xfrm>
        </p:grpSpPr>
        <p:sp>
          <p:nvSpPr>
            <p:cNvPr id="713" name="Google Shape;713;p32"/>
            <p:cNvSpPr txBox="1"/>
            <p:nvPr/>
          </p:nvSpPr>
          <p:spPr>
            <a:xfrm>
              <a:off x="1670393" y="3652629"/>
              <a:ext cx="138531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400" b="1">
                  <a:solidFill>
                    <a:schemeClr val="lt1"/>
                  </a:solidFill>
                  <a:latin typeface="Century Gothic"/>
                  <a:ea typeface="Century Gothic"/>
                  <a:cs typeface="Century Gothic"/>
                  <a:sym typeface="Century Gothic"/>
                </a:rPr>
                <a:t>TV Apps</a:t>
              </a:r>
              <a:endParaRPr sz="2400" b="1">
                <a:solidFill>
                  <a:schemeClr val="lt1"/>
                </a:solidFill>
                <a:latin typeface="Century Gothic"/>
                <a:ea typeface="Century Gothic"/>
                <a:cs typeface="Century Gothic"/>
                <a:sym typeface="Century Gothic"/>
              </a:endParaRPr>
            </a:p>
          </p:txBody>
        </p:sp>
        <p:sp>
          <p:nvSpPr>
            <p:cNvPr id="714" name="Google Shape;714;p32"/>
            <p:cNvSpPr/>
            <p:nvPr/>
          </p:nvSpPr>
          <p:spPr>
            <a:xfrm>
              <a:off x="1130760" y="4081373"/>
              <a:ext cx="2530326" cy="181588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600">
                  <a:solidFill>
                    <a:schemeClr val="lt1"/>
                  </a:solidFill>
                  <a:latin typeface="Century Gothic"/>
                  <a:ea typeface="Century Gothic"/>
                  <a:cs typeface="Century Gothic"/>
                  <a:sym typeface="Century Gothic"/>
                </a:rPr>
                <a:t>A complex idea can be conveyed with just a single still image, namely making it possible to absorb large amounts of data quickly.</a:t>
              </a:r>
              <a:endParaRPr sz="1600">
                <a:solidFill>
                  <a:schemeClr val="lt1"/>
                </a:solidFill>
                <a:latin typeface="Century Gothic"/>
                <a:ea typeface="Century Gothic"/>
                <a:cs typeface="Century Gothic"/>
                <a:sym typeface="Century Gothic"/>
              </a:endParaRPr>
            </a:p>
          </p:txBody>
        </p:sp>
        <p:sp>
          <p:nvSpPr>
            <p:cNvPr id="715" name="Google Shape;715;p32"/>
            <p:cNvSpPr/>
            <p:nvPr/>
          </p:nvSpPr>
          <p:spPr>
            <a:xfrm>
              <a:off x="2081029" y="2324828"/>
              <a:ext cx="752843" cy="1104172"/>
            </a:xfrm>
            <a:custGeom>
              <a:avLst/>
              <a:gdLst/>
              <a:ahLst/>
              <a:cxnLst/>
              <a:rect l="l" t="t" r="r" b="b"/>
              <a:pathLst>
                <a:path w="152" h="223" extrusionOk="0">
                  <a:moveTo>
                    <a:pt x="94" y="149"/>
                  </a:moveTo>
                  <a:cubicBezTo>
                    <a:pt x="124" y="223"/>
                    <a:pt x="124" y="223"/>
                    <a:pt x="124" y="223"/>
                  </a:cubicBezTo>
                  <a:cubicBezTo>
                    <a:pt x="139" y="223"/>
                    <a:pt x="139" y="223"/>
                    <a:pt x="139" y="223"/>
                  </a:cubicBezTo>
                  <a:cubicBezTo>
                    <a:pt x="120" y="149"/>
                    <a:pt x="120" y="149"/>
                    <a:pt x="120" y="149"/>
                  </a:cubicBezTo>
                  <a:cubicBezTo>
                    <a:pt x="152" y="149"/>
                    <a:pt x="152" y="149"/>
                    <a:pt x="152" y="149"/>
                  </a:cubicBezTo>
                  <a:cubicBezTo>
                    <a:pt x="152" y="41"/>
                    <a:pt x="152" y="41"/>
                    <a:pt x="152" y="41"/>
                  </a:cubicBezTo>
                  <a:cubicBezTo>
                    <a:pt x="64" y="41"/>
                    <a:pt x="64" y="41"/>
                    <a:pt x="64" y="41"/>
                  </a:cubicBezTo>
                  <a:cubicBezTo>
                    <a:pt x="78" y="26"/>
                    <a:pt x="78" y="26"/>
                    <a:pt x="78" y="26"/>
                  </a:cubicBezTo>
                  <a:cubicBezTo>
                    <a:pt x="69" y="18"/>
                    <a:pt x="69" y="18"/>
                    <a:pt x="69" y="18"/>
                  </a:cubicBezTo>
                  <a:cubicBezTo>
                    <a:pt x="54" y="35"/>
                    <a:pt x="54" y="35"/>
                    <a:pt x="54" y="35"/>
                  </a:cubicBezTo>
                  <a:cubicBezTo>
                    <a:pt x="27" y="0"/>
                    <a:pt x="27" y="0"/>
                    <a:pt x="27" y="0"/>
                  </a:cubicBezTo>
                  <a:cubicBezTo>
                    <a:pt x="18" y="8"/>
                    <a:pt x="18" y="8"/>
                    <a:pt x="18" y="8"/>
                  </a:cubicBezTo>
                  <a:cubicBezTo>
                    <a:pt x="44" y="41"/>
                    <a:pt x="44" y="41"/>
                    <a:pt x="44" y="41"/>
                  </a:cubicBezTo>
                  <a:cubicBezTo>
                    <a:pt x="0" y="41"/>
                    <a:pt x="0" y="41"/>
                    <a:pt x="0" y="41"/>
                  </a:cubicBezTo>
                  <a:cubicBezTo>
                    <a:pt x="0" y="149"/>
                    <a:pt x="0" y="149"/>
                    <a:pt x="0" y="149"/>
                  </a:cubicBezTo>
                  <a:cubicBezTo>
                    <a:pt x="31" y="149"/>
                    <a:pt x="31" y="149"/>
                    <a:pt x="31" y="149"/>
                  </a:cubicBezTo>
                  <a:cubicBezTo>
                    <a:pt x="12" y="223"/>
                    <a:pt x="12" y="223"/>
                    <a:pt x="12" y="223"/>
                  </a:cubicBezTo>
                  <a:cubicBezTo>
                    <a:pt x="26" y="223"/>
                    <a:pt x="26" y="223"/>
                    <a:pt x="26" y="223"/>
                  </a:cubicBezTo>
                  <a:cubicBezTo>
                    <a:pt x="57" y="149"/>
                    <a:pt x="57" y="149"/>
                    <a:pt x="57" y="149"/>
                  </a:cubicBezTo>
                  <a:cubicBezTo>
                    <a:pt x="94" y="149"/>
                    <a:pt x="94" y="149"/>
                    <a:pt x="94" y="149"/>
                  </a:cubicBezTo>
                  <a:close/>
                  <a:moveTo>
                    <a:pt x="31" y="56"/>
                  </a:moveTo>
                  <a:cubicBezTo>
                    <a:pt x="100" y="56"/>
                    <a:pt x="100" y="56"/>
                    <a:pt x="100" y="56"/>
                  </a:cubicBezTo>
                  <a:cubicBezTo>
                    <a:pt x="108" y="56"/>
                    <a:pt x="115" y="63"/>
                    <a:pt x="115" y="71"/>
                  </a:cubicBezTo>
                  <a:cubicBezTo>
                    <a:pt x="115" y="118"/>
                    <a:pt x="115" y="118"/>
                    <a:pt x="115" y="118"/>
                  </a:cubicBezTo>
                  <a:cubicBezTo>
                    <a:pt x="115" y="126"/>
                    <a:pt x="108" y="133"/>
                    <a:pt x="100" y="133"/>
                  </a:cubicBezTo>
                  <a:cubicBezTo>
                    <a:pt x="31" y="133"/>
                    <a:pt x="31" y="133"/>
                    <a:pt x="31" y="133"/>
                  </a:cubicBezTo>
                  <a:cubicBezTo>
                    <a:pt x="23" y="133"/>
                    <a:pt x="16" y="126"/>
                    <a:pt x="16" y="118"/>
                  </a:cubicBezTo>
                  <a:cubicBezTo>
                    <a:pt x="16" y="71"/>
                    <a:pt x="16" y="71"/>
                    <a:pt x="16" y="71"/>
                  </a:cubicBezTo>
                  <a:cubicBezTo>
                    <a:pt x="16" y="63"/>
                    <a:pt x="23" y="56"/>
                    <a:pt x="31" y="56"/>
                  </a:cubicBezTo>
                  <a:close/>
                  <a:moveTo>
                    <a:pt x="122" y="56"/>
                  </a:moveTo>
                  <a:cubicBezTo>
                    <a:pt x="144" y="56"/>
                    <a:pt x="144" y="56"/>
                    <a:pt x="144" y="56"/>
                  </a:cubicBezTo>
                  <a:cubicBezTo>
                    <a:pt x="144" y="62"/>
                    <a:pt x="144" y="62"/>
                    <a:pt x="144" y="62"/>
                  </a:cubicBezTo>
                  <a:cubicBezTo>
                    <a:pt x="122" y="62"/>
                    <a:pt x="122" y="62"/>
                    <a:pt x="122" y="62"/>
                  </a:cubicBezTo>
                  <a:cubicBezTo>
                    <a:pt x="122" y="56"/>
                    <a:pt x="122" y="56"/>
                    <a:pt x="122" y="56"/>
                  </a:cubicBezTo>
                  <a:close/>
                  <a:moveTo>
                    <a:pt x="122" y="66"/>
                  </a:moveTo>
                  <a:cubicBezTo>
                    <a:pt x="144" y="66"/>
                    <a:pt x="144" y="66"/>
                    <a:pt x="144" y="66"/>
                  </a:cubicBezTo>
                  <a:cubicBezTo>
                    <a:pt x="144" y="71"/>
                    <a:pt x="144" y="71"/>
                    <a:pt x="144" y="71"/>
                  </a:cubicBezTo>
                  <a:cubicBezTo>
                    <a:pt x="122" y="71"/>
                    <a:pt x="122" y="71"/>
                    <a:pt x="122" y="71"/>
                  </a:cubicBezTo>
                  <a:cubicBezTo>
                    <a:pt x="122" y="66"/>
                    <a:pt x="122" y="66"/>
                    <a:pt x="122" y="66"/>
                  </a:cubicBezTo>
                  <a:close/>
                  <a:moveTo>
                    <a:pt x="122" y="76"/>
                  </a:moveTo>
                  <a:cubicBezTo>
                    <a:pt x="144" y="76"/>
                    <a:pt x="144" y="76"/>
                    <a:pt x="144" y="76"/>
                  </a:cubicBezTo>
                  <a:cubicBezTo>
                    <a:pt x="144" y="81"/>
                    <a:pt x="144" y="81"/>
                    <a:pt x="144" y="81"/>
                  </a:cubicBezTo>
                  <a:cubicBezTo>
                    <a:pt x="122" y="81"/>
                    <a:pt x="122" y="81"/>
                    <a:pt x="122" y="81"/>
                  </a:cubicBezTo>
                  <a:cubicBezTo>
                    <a:pt x="122" y="76"/>
                    <a:pt x="122" y="76"/>
                    <a:pt x="122" y="76"/>
                  </a:cubicBezTo>
                  <a:close/>
                  <a:moveTo>
                    <a:pt x="122" y="85"/>
                  </a:moveTo>
                  <a:cubicBezTo>
                    <a:pt x="144" y="85"/>
                    <a:pt x="144" y="85"/>
                    <a:pt x="144" y="85"/>
                  </a:cubicBezTo>
                  <a:cubicBezTo>
                    <a:pt x="144" y="91"/>
                    <a:pt x="144" y="91"/>
                    <a:pt x="144" y="91"/>
                  </a:cubicBezTo>
                  <a:cubicBezTo>
                    <a:pt x="122" y="91"/>
                    <a:pt x="122" y="91"/>
                    <a:pt x="122" y="91"/>
                  </a:cubicBezTo>
                  <a:cubicBezTo>
                    <a:pt x="122" y="85"/>
                    <a:pt x="122" y="85"/>
                    <a:pt x="122" y="85"/>
                  </a:cubicBezTo>
                  <a:close/>
                  <a:moveTo>
                    <a:pt x="131" y="99"/>
                  </a:moveTo>
                  <a:cubicBezTo>
                    <a:pt x="135" y="99"/>
                    <a:pt x="138" y="102"/>
                    <a:pt x="138" y="106"/>
                  </a:cubicBezTo>
                  <a:cubicBezTo>
                    <a:pt x="138" y="110"/>
                    <a:pt x="135" y="113"/>
                    <a:pt x="131" y="113"/>
                  </a:cubicBezTo>
                  <a:cubicBezTo>
                    <a:pt x="127" y="113"/>
                    <a:pt x="124" y="110"/>
                    <a:pt x="124" y="106"/>
                  </a:cubicBezTo>
                  <a:cubicBezTo>
                    <a:pt x="124" y="102"/>
                    <a:pt x="127" y="99"/>
                    <a:pt x="131" y="99"/>
                  </a:cubicBezTo>
                  <a:close/>
                  <a:moveTo>
                    <a:pt x="131" y="118"/>
                  </a:moveTo>
                  <a:cubicBezTo>
                    <a:pt x="135" y="118"/>
                    <a:pt x="138" y="121"/>
                    <a:pt x="138" y="125"/>
                  </a:cubicBezTo>
                  <a:cubicBezTo>
                    <a:pt x="138" y="129"/>
                    <a:pt x="135" y="132"/>
                    <a:pt x="131" y="132"/>
                  </a:cubicBezTo>
                  <a:cubicBezTo>
                    <a:pt x="127" y="132"/>
                    <a:pt x="124" y="129"/>
                    <a:pt x="124" y="125"/>
                  </a:cubicBezTo>
                  <a:cubicBezTo>
                    <a:pt x="124" y="121"/>
                    <a:pt x="127" y="118"/>
                    <a:pt x="131" y="1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pic>
        <p:nvPicPr>
          <p:cNvPr id="716" name="Google Shape;716;p32"/>
          <p:cNvPicPr preferRelativeResize="0"/>
          <p:nvPr/>
        </p:nvPicPr>
        <p:blipFill rotWithShape="1">
          <a:blip r:embed="rId3">
            <a:alphaModFix/>
          </a:blip>
          <a:srcRect/>
          <a:stretch/>
        </p:blipFill>
        <p:spPr>
          <a:xfrm>
            <a:off x="4175024" y="1422400"/>
            <a:ext cx="7312126" cy="2041639"/>
          </a:xfrm>
          <a:prstGeom prst="rect">
            <a:avLst/>
          </a:prstGeom>
          <a:blipFill rotWithShape="1">
            <a:blip r:embed="rId4">
              <a:alphaModFix/>
            </a:blip>
            <a:stretch>
              <a:fillRect/>
            </a:stretch>
          </a:blipFill>
          <a:ln>
            <a:noFill/>
          </a:ln>
        </p:spPr>
      </p:pic>
      <p:sp>
        <p:nvSpPr>
          <p:cNvPr id="717" name="Google Shape;717;p32"/>
          <p:cNvSpPr txBox="1"/>
          <p:nvPr/>
        </p:nvSpPr>
        <p:spPr>
          <a:xfrm>
            <a:off x="6239617" y="3624821"/>
            <a:ext cx="223651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800" b="1">
                <a:solidFill>
                  <a:srgbClr val="3B3838"/>
                </a:solidFill>
                <a:latin typeface="Century Gothic"/>
                <a:ea typeface="Century Gothic"/>
                <a:cs typeface="Century Gothic"/>
                <a:sym typeface="Century Gothic"/>
              </a:rPr>
              <a:t>Contraction</a:t>
            </a:r>
            <a:endParaRPr sz="2800" b="1">
              <a:solidFill>
                <a:srgbClr val="3B3838"/>
              </a:solidFill>
              <a:latin typeface="Century Gothic"/>
              <a:ea typeface="Century Gothic"/>
              <a:cs typeface="Century Gothic"/>
              <a:sym typeface="Century Gothic"/>
            </a:endParaRPr>
          </a:p>
        </p:txBody>
      </p:sp>
      <p:sp>
        <p:nvSpPr>
          <p:cNvPr id="718" name="Google Shape;718;p32"/>
          <p:cNvSpPr/>
          <p:nvPr/>
        </p:nvSpPr>
        <p:spPr>
          <a:xfrm>
            <a:off x="6271395" y="4254132"/>
            <a:ext cx="5175640" cy="1603709"/>
          </a:xfrm>
          <a:prstGeom prst="rect">
            <a:avLst/>
          </a:prstGeom>
          <a:noFill/>
          <a:ln>
            <a:noFill/>
          </a:ln>
        </p:spPr>
        <p:txBody>
          <a:bodyPr spcFirstLastPara="1" wrap="square" lIns="91425" tIns="45700" rIns="91425" bIns="45700" anchor="t" anchorCtr="0">
            <a:noAutofit/>
          </a:bodyPr>
          <a:lstStyle/>
          <a:p>
            <a:pPr marL="0" marR="0" lvl="0" indent="0" algn="l" rtl="0">
              <a:lnSpc>
                <a:spcPct val="121428"/>
              </a:lnSpc>
              <a:spcBef>
                <a:spcPts val="0"/>
              </a:spcBef>
              <a:spcAft>
                <a:spcPts val="0"/>
              </a:spcAft>
              <a:buNone/>
            </a:pPr>
            <a:r>
              <a:rPr lang="id-ID" sz="1400">
                <a:solidFill>
                  <a:srgbClr val="171616"/>
                </a:solidFill>
                <a:latin typeface="Century Gothic"/>
                <a:ea typeface="Century Gothic"/>
                <a:cs typeface="Century Gothic"/>
                <a:sym typeface="Century Gothic"/>
              </a:rPr>
              <a:t>Click on the button under the presentation preview that says "Download as PowerPoint template". You will get a .pptx file that you can edit in PowerPoint. </a:t>
            </a:r>
            <a:endParaRPr/>
          </a:p>
          <a:p>
            <a:pPr marL="0" marR="0" lvl="0" indent="0" algn="l" rtl="0">
              <a:lnSpc>
                <a:spcPct val="121428"/>
              </a:lnSpc>
              <a:spcBef>
                <a:spcPts val="0"/>
              </a:spcBef>
              <a:spcAft>
                <a:spcPts val="0"/>
              </a:spcAft>
              <a:buNone/>
            </a:pPr>
            <a:br>
              <a:rPr lang="id-ID" sz="1400">
                <a:solidFill>
                  <a:srgbClr val="171616"/>
                </a:solidFill>
                <a:latin typeface="Century Gothic"/>
                <a:ea typeface="Century Gothic"/>
                <a:cs typeface="Century Gothic"/>
                <a:sym typeface="Century Gothic"/>
              </a:rPr>
            </a:br>
            <a:r>
              <a:rPr lang="id-ID" sz="1400">
                <a:solidFill>
                  <a:srgbClr val="171616"/>
                </a:solidFill>
                <a:latin typeface="Century Gothic"/>
                <a:ea typeface="Century Gothic"/>
                <a:cs typeface="Century Gothic"/>
                <a:sym typeface="Century Gothic"/>
              </a:rPr>
              <a:t>Remember to download and install the fonts used in this presentation (you’ll find the links to the font files needed in the Presentation design slide)</a:t>
            </a:r>
            <a:endParaRPr/>
          </a:p>
        </p:txBody>
      </p:sp>
      <p:grpSp>
        <p:nvGrpSpPr>
          <p:cNvPr id="719" name="Google Shape;719;p32"/>
          <p:cNvGrpSpPr/>
          <p:nvPr/>
        </p:nvGrpSpPr>
        <p:grpSpPr>
          <a:xfrm>
            <a:off x="4175024" y="3610627"/>
            <a:ext cx="1998176" cy="2326623"/>
            <a:chOff x="4270274" y="3978927"/>
            <a:chExt cx="1998176" cy="2326623"/>
          </a:xfrm>
        </p:grpSpPr>
        <p:sp>
          <p:nvSpPr>
            <p:cNvPr id="720" name="Google Shape;720;p32"/>
            <p:cNvSpPr/>
            <p:nvPr/>
          </p:nvSpPr>
          <p:spPr>
            <a:xfrm>
              <a:off x="4270274" y="3978927"/>
              <a:ext cx="1998176" cy="2326623"/>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21" name="Google Shape;721;p32"/>
            <p:cNvSpPr txBox="1"/>
            <p:nvPr/>
          </p:nvSpPr>
          <p:spPr>
            <a:xfrm>
              <a:off x="4427087" y="4076842"/>
              <a:ext cx="159691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000" b="1">
                  <a:solidFill>
                    <a:schemeClr val="lt1"/>
                  </a:solidFill>
                  <a:latin typeface="Century Gothic"/>
                  <a:ea typeface="Century Gothic"/>
                  <a:cs typeface="Century Gothic"/>
                  <a:sym typeface="Century Gothic"/>
                </a:rPr>
                <a:t>₺1234/year</a:t>
              </a:r>
              <a:endParaRPr sz="2000" b="1">
                <a:solidFill>
                  <a:schemeClr val="lt1"/>
                </a:solidFill>
                <a:latin typeface="Century Gothic"/>
                <a:ea typeface="Century Gothic"/>
                <a:cs typeface="Century Gothic"/>
                <a:sym typeface="Century Gothic"/>
              </a:endParaRPr>
            </a:p>
          </p:txBody>
        </p:sp>
        <p:sp>
          <p:nvSpPr>
            <p:cNvPr id="722" name="Google Shape;722;p32"/>
            <p:cNvSpPr/>
            <p:nvPr/>
          </p:nvSpPr>
          <p:spPr>
            <a:xfrm>
              <a:off x="4445907" y="4663358"/>
              <a:ext cx="1780719" cy="1310615"/>
            </a:xfrm>
            <a:prstGeom prst="rect">
              <a:avLst/>
            </a:prstGeom>
            <a:noFill/>
            <a:ln>
              <a:noFill/>
            </a:ln>
          </p:spPr>
          <p:txBody>
            <a:bodyPr spcFirstLastPara="1" wrap="square" lIns="91425" tIns="45700" rIns="91425" bIns="45700" anchor="t" anchorCtr="0">
              <a:noAutofit/>
            </a:bodyPr>
            <a:lstStyle/>
            <a:p>
              <a:pPr marL="0" marR="0" lvl="0" indent="0" algn="l" rtl="0">
                <a:lnSpc>
                  <a:spcPct val="118750"/>
                </a:lnSpc>
                <a:spcBef>
                  <a:spcPts val="0"/>
                </a:spcBef>
                <a:spcAft>
                  <a:spcPts val="0"/>
                </a:spcAft>
                <a:buNone/>
              </a:pPr>
              <a:r>
                <a:rPr lang="id-ID" sz="1600" b="1">
                  <a:solidFill>
                    <a:schemeClr val="lt1"/>
                  </a:solidFill>
                  <a:latin typeface="Century Gothic"/>
                  <a:ea typeface="Century Gothic"/>
                  <a:cs typeface="Century Gothic"/>
                  <a:sym typeface="Century Gothic"/>
                </a:rPr>
                <a:t>Insert the title of your subtitle Here.</a:t>
              </a:r>
              <a:endParaRPr/>
            </a:p>
            <a:p>
              <a:pPr marL="0" marR="0" lvl="0" indent="0" algn="l" rtl="0">
                <a:lnSpc>
                  <a:spcPct val="118750"/>
                </a:lnSpc>
                <a:spcBef>
                  <a:spcPts val="0"/>
                </a:spcBef>
                <a:spcAft>
                  <a:spcPts val="0"/>
                </a:spcAft>
                <a:buNone/>
              </a:pPr>
              <a:r>
                <a:rPr lang="id-ID" sz="1600" b="1">
                  <a:solidFill>
                    <a:schemeClr val="lt1"/>
                  </a:solidFill>
                  <a:latin typeface="Century Gothic"/>
                  <a:ea typeface="Century Gothic"/>
                  <a:cs typeface="Century Gothic"/>
                  <a:sym typeface="Century Gothic"/>
                </a:rPr>
                <a:t>Easy to change colors.</a:t>
              </a:r>
              <a:endParaRPr sz="1600" b="1">
                <a:solidFill>
                  <a:schemeClr val="lt1"/>
                </a:solidFill>
                <a:latin typeface="Century Gothic"/>
                <a:ea typeface="Century Gothic"/>
                <a:cs typeface="Century Gothic"/>
                <a:sym typeface="Century Gothic"/>
              </a:endParaRPr>
            </a:p>
          </p:txBody>
        </p:sp>
      </p:grpSp>
      <p:grpSp>
        <p:nvGrpSpPr>
          <p:cNvPr id="723" name="Google Shape;723;p32"/>
          <p:cNvGrpSpPr/>
          <p:nvPr/>
        </p:nvGrpSpPr>
        <p:grpSpPr>
          <a:xfrm>
            <a:off x="3048000" y="255529"/>
            <a:ext cx="6096000" cy="688162"/>
            <a:chOff x="3103755" y="255529"/>
            <a:chExt cx="6096000" cy="688162"/>
          </a:xfrm>
        </p:grpSpPr>
        <p:sp>
          <p:nvSpPr>
            <p:cNvPr id="724" name="Google Shape;724;p32"/>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Slides</a:t>
              </a:r>
              <a:endParaRPr sz="2133">
                <a:solidFill>
                  <a:srgbClr val="3A3838"/>
                </a:solidFill>
                <a:latin typeface="Century Gothic"/>
                <a:ea typeface="Century Gothic"/>
                <a:cs typeface="Century Gothic"/>
                <a:sym typeface="Century Gothic"/>
              </a:endParaRPr>
            </a:p>
          </p:txBody>
        </p:sp>
        <p:grpSp>
          <p:nvGrpSpPr>
            <p:cNvPr id="725" name="Google Shape;725;p32"/>
            <p:cNvGrpSpPr/>
            <p:nvPr/>
          </p:nvGrpSpPr>
          <p:grpSpPr>
            <a:xfrm>
              <a:off x="5964124" y="850567"/>
              <a:ext cx="426498" cy="93124"/>
              <a:chOff x="5851936" y="762206"/>
              <a:chExt cx="426498" cy="93124"/>
            </a:xfrm>
          </p:grpSpPr>
          <p:sp>
            <p:nvSpPr>
              <p:cNvPr id="726" name="Google Shape;726;p32"/>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727" name="Google Shape;727;p32"/>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728" name="Google Shape;728;p32"/>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729" name="Google Shape;729;p32"/>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1"/>
                                        </p:tgtEl>
                                        <p:attrNameLst>
                                          <p:attrName>style.visibility</p:attrName>
                                        </p:attrNameLst>
                                      </p:cBhvr>
                                      <p:to>
                                        <p:strVal val="visible"/>
                                      </p:to>
                                    </p:set>
                                    <p:animEffect transition="in" filter="fade">
                                      <p:cBhvr>
                                        <p:cTn id="7" dur="500"/>
                                        <p:tgtEl>
                                          <p:spTgt spid="7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2"/>
                                        </p:tgtEl>
                                        <p:attrNameLst>
                                          <p:attrName>style.visibility</p:attrName>
                                        </p:attrNameLst>
                                      </p:cBhvr>
                                      <p:to>
                                        <p:strVal val="visible"/>
                                      </p:to>
                                    </p:set>
                                    <p:animEffect transition="in" filter="fade">
                                      <p:cBhvr>
                                        <p:cTn id="11" dur="500"/>
                                        <p:tgtEl>
                                          <p:spTgt spid="7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6"/>
                                        </p:tgtEl>
                                        <p:attrNameLst>
                                          <p:attrName>style.visibility</p:attrName>
                                        </p:attrNameLst>
                                      </p:cBhvr>
                                      <p:to>
                                        <p:strVal val="visible"/>
                                      </p:to>
                                    </p:set>
                                    <p:animEffect transition="in" filter="fade">
                                      <p:cBhvr>
                                        <p:cTn id="15" dur="500"/>
                                        <p:tgtEl>
                                          <p:spTgt spid="716"/>
                                        </p:tgtEl>
                                      </p:cBhvr>
                                    </p:animEffect>
                                  </p:childTnLst>
                                </p:cTn>
                              </p:par>
                              <p:par>
                                <p:cTn id="16" presetID="10" presetClass="entr" presetSubtype="0" fill="hold" nodeType="withEffect">
                                  <p:stCondLst>
                                    <p:cond delay="500"/>
                                  </p:stCondLst>
                                  <p:childTnLst>
                                    <p:set>
                                      <p:cBhvr>
                                        <p:cTn id="17" dur="1" fill="hold">
                                          <p:stCondLst>
                                            <p:cond delay="0"/>
                                          </p:stCondLst>
                                        </p:cTn>
                                        <p:tgtEl>
                                          <p:spTgt spid="719"/>
                                        </p:tgtEl>
                                        <p:attrNameLst>
                                          <p:attrName>style.visibility</p:attrName>
                                        </p:attrNameLst>
                                      </p:cBhvr>
                                      <p:to>
                                        <p:strVal val="visible"/>
                                      </p:to>
                                    </p:set>
                                    <p:animEffect transition="in" filter="fade">
                                      <p:cBhvr>
                                        <p:cTn id="18" dur="500"/>
                                        <p:tgtEl>
                                          <p:spTgt spid="719"/>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17"/>
                                        </p:tgtEl>
                                        <p:attrNameLst>
                                          <p:attrName>style.visibility</p:attrName>
                                        </p:attrNameLst>
                                      </p:cBhvr>
                                      <p:to>
                                        <p:strVal val="visible"/>
                                      </p:to>
                                    </p:set>
                                    <p:animEffect transition="in" filter="fade">
                                      <p:cBhvr>
                                        <p:cTn id="22" dur="500"/>
                                        <p:tgtEl>
                                          <p:spTgt spid="71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18">
                                            <p:txEl>
                                              <p:pRg st="0" end="0"/>
                                            </p:txEl>
                                          </p:spTgt>
                                        </p:tgtEl>
                                        <p:attrNameLst>
                                          <p:attrName>style.visibility</p:attrName>
                                        </p:attrNameLst>
                                      </p:cBhvr>
                                      <p:to>
                                        <p:strVal val="visible"/>
                                      </p:to>
                                    </p:set>
                                    <p:animEffect transition="in" filter="fade">
                                      <p:cBhvr>
                                        <p:cTn id="26" dur="750"/>
                                        <p:tgtEl>
                                          <p:spTgt spid="718">
                                            <p:txEl>
                                              <p:pRg st="0" end="0"/>
                                            </p:txEl>
                                          </p:spTgt>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718">
                                            <p:txEl>
                                              <p:pRg st="1" end="1"/>
                                            </p:txEl>
                                          </p:spTgt>
                                        </p:tgtEl>
                                        <p:attrNameLst>
                                          <p:attrName>style.visibility</p:attrName>
                                        </p:attrNameLst>
                                      </p:cBhvr>
                                      <p:to>
                                        <p:strVal val="visible"/>
                                      </p:to>
                                    </p:set>
                                    <p:animEffect transition="in" filter="fade">
                                      <p:cBhvr>
                                        <p:cTn id="30" dur="750"/>
                                        <p:tgtEl>
                                          <p:spTgt spid="7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33"/>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sp>
        <p:nvSpPr>
          <p:cNvPr id="736" name="Google Shape;736;p33"/>
          <p:cNvSpPr txBox="1"/>
          <p:nvPr/>
        </p:nvSpPr>
        <p:spPr>
          <a:xfrm>
            <a:off x="4638177" y="3044279"/>
            <a:ext cx="2915645"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a:solidFill>
                  <a:srgbClr val="3A3838"/>
                </a:solidFill>
                <a:latin typeface="Century Gothic"/>
                <a:ea typeface="Century Gothic"/>
                <a:cs typeface="Century Gothic"/>
                <a:sym typeface="Century Gothic"/>
              </a:rPr>
              <a:t>05</a:t>
            </a:r>
            <a:endParaRPr sz="4400" b="1">
              <a:solidFill>
                <a:srgbClr val="3A3838"/>
              </a:solidFill>
              <a:latin typeface="Century Gothic"/>
              <a:ea typeface="Century Gothic"/>
              <a:cs typeface="Century Gothic"/>
              <a:sym typeface="Century Gothic"/>
            </a:endParaRPr>
          </a:p>
        </p:txBody>
      </p:sp>
      <p:grpSp>
        <p:nvGrpSpPr>
          <p:cNvPr id="737" name="Google Shape;737;p33"/>
          <p:cNvGrpSpPr/>
          <p:nvPr/>
        </p:nvGrpSpPr>
        <p:grpSpPr>
          <a:xfrm>
            <a:off x="3031372" y="3869235"/>
            <a:ext cx="7094381" cy="1009650"/>
            <a:chOff x="2958192" y="3025943"/>
            <a:chExt cx="7094381" cy="1009650"/>
          </a:xfrm>
        </p:grpSpPr>
        <p:sp>
          <p:nvSpPr>
            <p:cNvPr id="738" name="Google Shape;738;p33"/>
            <p:cNvSpPr/>
            <p:nvPr/>
          </p:nvSpPr>
          <p:spPr>
            <a:xfrm>
              <a:off x="2958192" y="3025943"/>
              <a:ext cx="5956300" cy="1009650"/>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entury Gothic"/>
                <a:ea typeface="Century Gothic"/>
                <a:cs typeface="Century Gothic"/>
                <a:sym typeface="Century Gothic"/>
              </a:endParaRPr>
            </a:p>
          </p:txBody>
        </p:sp>
        <p:sp>
          <p:nvSpPr>
            <p:cNvPr id="739" name="Google Shape;739;p33"/>
            <p:cNvSpPr txBox="1"/>
            <p:nvPr/>
          </p:nvSpPr>
          <p:spPr>
            <a:xfrm>
              <a:off x="5116235" y="3112263"/>
              <a:ext cx="4936338"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5400" b="1">
                  <a:solidFill>
                    <a:srgbClr val="F2F2F2"/>
                  </a:solidFill>
                  <a:latin typeface="Century Gothic"/>
                  <a:ea typeface="Century Gothic"/>
                  <a:cs typeface="Century Gothic"/>
                  <a:sym typeface="Century Gothic"/>
                </a:rPr>
                <a:t>Coins</a:t>
              </a:r>
              <a:endParaRPr sz="5400" b="1">
                <a:solidFill>
                  <a:srgbClr val="F2F2F2"/>
                </a:solidFill>
                <a:latin typeface="Century Gothic"/>
                <a:ea typeface="Century Gothic"/>
                <a:cs typeface="Century Gothic"/>
                <a:sym typeface="Century Gothic"/>
              </a:endParaRPr>
            </a:p>
          </p:txBody>
        </p:sp>
      </p:grpSp>
      <p:grpSp>
        <p:nvGrpSpPr>
          <p:cNvPr id="740" name="Google Shape;740;p33"/>
          <p:cNvGrpSpPr/>
          <p:nvPr/>
        </p:nvGrpSpPr>
        <p:grpSpPr>
          <a:xfrm>
            <a:off x="2218576" y="5437165"/>
            <a:ext cx="7578006" cy="400110"/>
            <a:chOff x="2133600" y="4659189"/>
            <a:chExt cx="7578006" cy="400110"/>
          </a:xfrm>
        </p:grpSpPr>
        <p:grpSp>
          <p:nvGrpSpPr>
            <p:cNvPr id="741" name="Google Shape;741;p33"/>
            <p:cNvGrpSpPr/>
            <p:nvPr/>
          </p:nvGrpSpPr>
          <p:grpSpPr>
            <a:xfrm>
              <a:off x="2133600" y="4862286"/>
              <a:ext cx="7578006" cy="0"/>
              <a:chOff x="2133600" y="4862286"/>
              <a:chExt cx="7578006" cy="0"/>
            </a:xfrm>
          </p:grpSpPr>
          <p:cxnSp>
            <p:nvCxnSpPr>
              <p:cNvPr id="742" name="Google Shape;742;p33"/>
              <p:cNvCxnSpPr/>
              <p:nvPr/>
            </p:nvCxnSpPr>
            <p:spPr>
              <a:xfrm>
                <a:off x="2133600" y="4862286"/>
                <a:ext cx="1872343" cy="0"/>
              </a:xfrm>
              <a:prstGeom prst="straightConnector1">
                <a:avLst/>
              </a:prstGeom>
              <a:noFill/>
              <a:ln w="25400" cap="flat" cmpd="sng">
                <a:solidFill>
                  <a:srgbClr val="3A3838"/>
                </a:solidFill>
                <a:prstDash val="solid"/>
                <a:miter lim="800000"/>
                <a:headEnd type="none" w="sm" len="sm"/>
                <a:tailEnd type="none" w="sm" len="sm"/>
              </a:ln>
            </p:spPr>
          </p:cxnSp>
          <p:cxnSp>
            <p:nvCxnSpPr>
              <p:cNvPr id="743" name="Google Shape;743;p33"/>
              <p:cNvCxnSpPr/>
              <p:nvPr/>
            </p:nvCxnSpPr>
            <p:spPr>
              <a:xfrm>
                <a:off x="7839263" y="4862286"/>
                <a:ext cx="1872343" cy="0"/>
              </a:xfrm>
              <a:prstGeom prst="straightConnector1">
                <a:avLst/>
              </a:prstGeom>
              <a:noFill/>
              <a:ln w="25400" cap="flat" cmpd="sng">
                <a:solidFill>
                  <a:srgbClr val="3A3838"/>
                </a:solidFill>
                <a:prstDash val="solid"/>
                <a:miter lim="800000"/>
                <a:headEnd type="none" w="sm" len="sm"/>
                <a:tailEnd type="none" w="sm" len="sm"/>
              </a:ln>
            </p:spPr>
          </p:cxnSp>
        </p:grpSp>
        <p:sp>
          <p:nvSpPr>
            <p:cNvPr id="744" name="Google Shape;744;p33"/>
            <p:cNvSpPr txBox="1"/>
            <p:nvPr/>
          </p:nvSpPr>
          <p:spPr>
            <a:xfrm>
              <a:off x="4979394" y="4659189"/>
              <a:ext cx="249782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000">
                  <a:solidFill>
                    <a:srgbClr val="3A3838"/>
                  </a:solidFill>
                  <a:latin typeface="Century Gothic"/>
                  <a:ea typeface="Century Gothic"/>
                  <a:cs typeface="Century Gothic"/>
                  <a:sym typeface="Century Gothic"/>
                </a:rPr>
                <a:t>information data</a:t>
              </a:r>
              <a:endParaRPr sz="2000">
                <a:solidFill>
                  <a:srgbClr val="3A3838"/>
                </a:solidFill>
                <a:latin typeface="Century Gothic"/>
                <a:ea typeface="Century Gothic"/>
                <a:cs typeface="Century Gothic"/>
                <a:sym typeface="Century Gothic"/>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736"/>
                                        </p:tgtEl>
                                        <p:attrNameLst>
                                          <p:attrName>style.visibility</p:attrName>
                                        </p:attrNameLst>
                                      </p:cBhvr>
                                      <p:to>
                                        <p:strVal val="visible"/>
                                      </p:to>
                                    </p:set>
                                    <p:anim calcmode="lin" valueType="num">
                                      <p:cBhvr additive="base">
                                        <p:cTn id="7" dur="500"/>
                                        <p:tgtEl>
                                          <p:spTgt spid="736"/>
                                        </p:tgtEl>
                                        <p:attrNameLst>
                                          <p:attrName>ppt_w</p:attrName>
                                        </p:attrNameLst>
                                      </p:cBhvr>
                                      <p:tavLst>
                                        <p:tav tm="0">
                                          <p:val>
                                            <p:strVal val="0"/>
                                          </p:val>
                                        </p:tav>
                                        <p:tav tm="100000">
                                          <p:val>
                                            <p:strVal val="#ppt_w"/>
                                          </p:val>
                                        </p:tav>
                                      </p:tavLst>
                                    </p:anim>
                                    <p:anim calcmode="lin" valueType="num">
                                      <p:cBhvr additive="base">
                                        <p:cTn id="8" dur="500"/>
                                        <p:tgtEl>
                                          <p:spTgt spid="736"/>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37"/>
                                        </p:tgtEl>
                                        <p:attrNameLst>
                                          <p:attrName>style.visibility</p:attrName>
                                        </p:attrNameLst>
                                      </p:cBhvr>
                                      <p:to>
                                        <p:strVal val="visible"/>
                                      </p:to>
                                    </p:set>
                                    <p:animEffect transition="in" filter="fade">
                                      <p:cBhvr>
                                        <p:cTn id="12" dur="1000"/>
                                        <p:tgtEl>
                                          <p:spTgt spid="737"/>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740"/>
                                        </p:tgtEl>
                                        <p:attrNameLst>
                                          <p:attrName>style.visibility</p:attrName>
                                        </p:attrNameLst>
                                      </p:cBhvr>
                                      <p:to>
                                        <p:strVal val="visible"/>
                                      </p:to>
                                    </p:set>
                                    <p:animEffect transition="in" filter="fade">
                                      <p:cBhvr>
                                        <p:cTn id="16" dur="500"/>
                                        <p:tgtEl>
                                          <p:spTgt spid="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pSp>
        <p:nvGrpSpPr>
          <p:cNvPr id="750" name="Google Shape;750;p34"/>
          <p:cNvGrpSpPr/>
          <p:nvPr/>
        </p:nvGrpSpPr>
        <p:grpSpPr>
          <a:xfrm rot="1738391">
            <a:off x="7098153" y="4383614"/>
            <a:ext cx="5676624" cy="4987329"/>
            <a:chOff x="-407906" y="-1482191"/>
            <a:chExt cx="7759167" cy="6816995"/>
          </a:xfrm>
        </p:grpSpPr>
        <p:sp>
          <p:nvSpPr>
            <p:cNvPr id="751" name="Google Shape;751;p34"/>
            <p:cNvSpPr/>
            <p:nvPr/>
          </p:nvSpPr>
          <p:spPr>
            <a:xfrm>
              <a:off x="-407906" y="2035963"/>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752" name="Google Shape;752;p34"/>
            <p:cNvSpPr/>
            <p:nvPr/>
          </p:nvSpPr>
          <p:spPr>
            <a:xfrm>
              <a:off x="-153906" y="-309304"/>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753" name="Google Shape;753;p34"/>
            <p:cNvSpPr/>
            <p:nvPr/>
          </p:nvSpPr>
          <p:spPr>
            <a:xfrm rot="3116213">
              <a:off x="2919494" y="-588704"/>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sp>
        <p:nvSpPr>
          <p:cNvPr id="754" name="Google Shape;754;p34"/>
          <p:cNvSpPr/>
          <p:nvPr/>
        </p:nvSpPr>
        <p:spPr>
          <a:xfrm>
            <a:off x="1434611" y="3592880"/>
            <a:ext cx="603133" cy="493472"/>
          </a:xfrm>
          <a:prstGeom prst="notchedRightArrow">
            <a:avLst>
              <a:gd name="adj1" fmla="val 50000"/>
              <a:gd name="adj2" fmla="val 50000"/>
            </a:avLst>
          </a:prstGeom>
          <a:solidFill>
            <a:srgbClr val="BFBFB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755" name="Google Shape;755;p34"/>
          <p:cNvGrpSpPr/>
          <p:nvPr/>
        </p:nvGrpSpPr>
        <p:grpSpPr>
          <a:xfrm>
            <a:off x="2109752" y="3109457"/>
            <a:ext cx="1495425" cy="1495425"/>
            <a:chOff x="1627995" y="2132856"/>
            <a:chExt cx="1495425" cy="1495425"/>
          </a:xfrm>
        </p:grpSpPr>
        <p:sp>
          <p:nvSpPr>
            <p:cNvPr id="756" name="Google Shape;756;p34"/>
            <p:cNvSpPr/>
            <p:nvPr/>
          </p:nvSpPr>
          <p:spPr>
            <a:xfrm>
              <a:off x="1627995" y="2132856"/>
              <a:ext cx="1495425" cy="1495425"/>
            </a:xfrm>
            <a:prstGeom prst="ellipse">
              <a:avLst/>
            </a:prstGeom>
            <a:solidFill>
              <a:srgbClr val="ECEC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57" name="Google Shape;757;p34"/>
            <p:cNvSpPr/>
            <p:nvPr/>
          </p:nvSpPr>
          <p:spPr>
            <a:xfrm>
              <a:off x="1694669" y="2199530"/>
              <a:ext cx="1362075" cy="1362075"/>
            </a:xfrm>
            <a:prstGeom prst="ellipse">
              <a:avLst/>
            </a:prstGeom>
            <a:solidFill>
              <a:srgbClr val="7671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grpSp>
        <p:nvGrpSpPr>
          <p:cNvPr id="758" name="Google Shape;758;p34"/>
          <p:cNvGrpSpPr/>
          <p:nvPr/>
        </p:nvGrpSpPr>
        <p:grpSpPr>
          <a:xfrm>
            <a:off x="4391704" y="3109457"/>
            <a:ext cx="1495425" cy="1495425"/>
            <a:chOff x="3909947" y="2132856"/>
            <a:chExt cx="1495425" cy="1495425"/>
          </a:xfrm>
        </p:grpSpPr>
        <p:sp>
          <p:nvSpPr>
            <p:cNvPr id="759" name="Google Shape;759;p34"/>
            <p:cNvSpPr/>
            <p:nvPr/>
          </p:nvSpPr>
          <p:spPr>
            <a:xfrm>
              <a:off x="3909947" y="2132856"/>
              <a:ext cx="1495425" cy="1495425"/>
            </a:xfrm>
            <a:prstGeom prst="ellipse">
              <a:avLst/>
            </a:prstGeom>
            <a:solidFill>
              <a:srgbClr val="ECEC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60" name="Google Shape;760;p34"/>
            <p:cNvSpPr/>
            <p:nvPr/>
          </p:nvSpPr>
          <p:spPr>
            <a:xfrm>
              <a:off x="3976621" y="2199530"/>
              <a:ext cx="1362075" cy="1362075"/>
            </a:xfrm>
            <a:prstGeom prst="ellipse">
              <a:avLst/>
            </a:prstGeom>
            <a:solidFill>
              <a:srgbClr val="7671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grpSp>
        <p:nvGrpSpPr>
          <p:cNvPr id="761" name="Google Shape;761;p34"/>
          <p:cNvGrpSpPr/>
          <p:nvPr/>
        </p:nvGrpSpPr>
        <p:grpSpPr>
          <a:xfrm>
            <a:off x="6673656" y="3109457"/>
            <a:ext cx="1495425" cy="1495425"/>
            <a:chOff x="6191899" y="2132856"/>
            <a:chExt cx="1495425" cy="1495425"/>
          </a:xfrm>
        </p:grpSpPr>
        <p:sp>
          <p:nvSpPr>
            <p:cNvPr id="762" name="Google Shape;762;p34"/>
            <p:cNvSpPr/>
            <p:nvPr/>
          </p:nvSpPr>
          <p:spPr>
            <a:xfrm>
              <a:off x="6191899" y="2132856"/>
              <a:ext cx="1495425" cy="1495425"/>
            </a:xfrm>
            <a:prstGeom prst="ellipse">
              <a:avLst/>
            </a:prstGeom>
            <a:solidFill>
              <a:srgbClr val="ECEC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63" name="Google Shape;763;p34"/>
            <p:cNvSpPr/>
            <p:nvPr/>
          </p:nvSpPr>
          <p:spPr>
            <a:xfrm>
              <a:off x="6258573" y="2199530"/>
              <a:ext cx="1362075" cy="1362075"/>
            </a:xfrm>
            <a:prstGeom prst="ellipse">
              <a:avLst/>
            </a:prstGeom>
            <a:solidFill>
              <a:srgbClr val="7671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grpSp>
        <p:nvGrpSpPr>
          <p:cNvPr id="764" name="Google Shape;764;p34"/>
          <p:cNvGrpSpPr/>
          <p:nvPr/>
        </p:nvGrpSpPr>
        <p:grpSpPr>
          <a:xfrm>
            <a:off x="8955608" y="3109457"/>
            <a:ext cx="1495425" cy="1495425"/>
            <a:chOff x="8473851" y="2132856"/>
            <a:chExt cx="1495425" cy="1495425"/>
          </a:xfrm>
        </p:grpSpPr>
        <p:sp>
          <p:nvSpPr>
            <p:cNvPr id="765" name="Google Shape;765;p34"/>
            <p:cNvSpPr/>
            <p:nvPr/>
          </p:nvSpPr>
          <p:spPr>
            <a:xfrm>
              <a:off x="8473851" y="2132856"/>
              <a:ext cx="1495425" cy="1495425"/>
            </a:xfrm>
            <a:prstGeom prst="ellipse">
              <a:avLst/>
            </a:prstGeom>
            <a:solidFill>
              <a:srgbClr val="ECECE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766" name="Google Shape;766;p34"/>
            <p:cNvSpPr/>
            <p:nvPr/>
          </p:nvSpPr>
          <p:spPr>
            <a:xfrm>
              <a:off x="8540525" y="2199530"/>
              <a:ext cx="1362075" cy="1362075"/>
            </a:xfrm>
            <a:prstGeom prst="ellipse">
              <a:avLst/>
            </a:prstGeom>
            <a:solidFill>
              <a:srgbClr val="7671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pSp>
      <p:pic>
        <p:nvPicPr>
          <p:cNvPr id="767" name="Google Shape;767;p34" descr="C:\Users\Administrator\Downloads\20140811011225727_easyicon_net_301.951672862.png"/>
          <p:cNvPicPr preferRelativeResize="0"/>
          <p:nvPr/>
        </p:nvPicPr>
        <p:blipFill rotWithShape="1">
          <a:blip r:embed="rId3">
            <a:alphaModFix/>
          </a:blip>
          <a:srcRect/>
          <a:stretch/>
        </p:blipFill>
        <p:spPr>
          <a:xfrm>
            <a:off x="2677444" y="3421890"/>
            <a:ext cx="432048" cy="407647"/>
          </a:xfrm>
          <a:prstGeom prst="rect">
            <a:avLst/>
          </a:prstGeom>
          <a:noFill/>
          <a:ln>
            <a:noFill/>
          </a:ln>
        </p:spPr>
      </p:pic>
      <p:pic>
        <p:nvPicPr>
          <p:cNvPr id="768" name="Google Shape;768;p34" descr="C:\Users\Administrator\Downloads\20140811010613621_easyicon_net_251.png"/>
          <p:cNvPicPr preferRelativeResize="0"/>
          <p:nvPr/>
        </p:nvPicPr>
        <p:blipFill rotWithShape="1">
          <a:blip r:embed="rId4">
            <a:alphaModFix/>
          </a:blip>
          <a:srcRect/>
          <a:stretch/>
        </p:blipFill>
        <p:spPr>
          <a:xfrm>
            <a:off x="4947422" y="3445554"/>
            <a:ext cx="383983" cy="383983"/>
          </a:xfrm>
          <a:prstGeom prst="rect">
            <a:avLst/>
          </a:prstGeom>
          <a:noFill/>
          <a:ln>
            <a:noFill/>
          </a:ln>
        </p:spPr>
      </p:pic>
      <p:pic>
        <p:nvPicPr>
          <p:cNvPr id="769" name="Google Shape;769;p34" descr="C:\Users\Administrator\Downloads\20140811010827497_easyicon_net_512.png"/>
          <p:cNvPicPr preferRelativeResize="0"/>
          <p:nvPr/>
        </p:nvPicPr>
        <p:blipFill rotWithShape="1">
          <a:blip r:embed="rId5">
            <a:alphaModFix/>
          </a:blip>
          <a:srcRect/>
          <a:stretch/>
        </p:blipFill>
        <p:spPr>
          <a:xfrm>
            <a:off x="7224567" y="3469497"/>
            <a:ext cx="398389" cy="398389"/>
          </a:xfrm>
          <a:prstGeom prst="rect">
            <a:avLst/>
          </a:prstGeom>
          <a:noFill/>
          <a:ln>
            <a:noFill/>
          </a:ln>
        </p:spPr>
      </p:pic>
      <p:pic>
        <p:nvPicPr>
          <p:cNvPr id="770" name="Google Shape;770;p34" descr="C:\Users\Administrator\Downloads\1.png"/>
          <p:cNvPicPr preferRelativeResize="0"/>
          <p:nvPr/>
        </p:nvPicPr>
        <p:blipFill rotWithShape="1">
          <a:blip r:embed="rId6">
            <a:alphaModFix/>
          </a:blip>
          <a:srcRect/>
          <a:stretch/>
        </p:blipFill>
        <p:spPr>
          <a:xfrm>
            <a:off x="9489222" y="3416103"/>
            <a:ext cx="413434" cy="413434"/>
          </a:xfrm>
          <a:prstGeom prst="rect">
            <a:avLst/>
          </a:prstGeom>
          <a:noFill/>
          <a:ln>
            <a:noFill/>
          </a:ln>
        </p:spPr>
      </p:pic>
      <p:sp>
        <p:nvSpPr>
          <p:cNvPr id="771" name="Google Shape;771;p34"/>
          <p:cNvSpPr txBox="1"/>
          <p:nvPr/>
        </p:nvSpPr>
        <p:spPr>
          <a:xfrm>
            <a:off x="2489412" y="3901545"/>
            <a:ext cx="736099"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400" b="1">
                <a:solidFill>
                  <a:schemeClr val="lt1"/>
                </a:solidFill>
                <a:latin typeface="Century Gothic"/>
                <a:ea typeface="Century Gothic"/>
                <a:cs typeface="Century Gothic"/>
                <a:sym typeface="Century Gothic"/>
              </a:rPr>
              <a:t>puzzle</a:t>
            </a:r>
            <a:endParaRPr sz="1400" b="1">
              <a:solidFill>
                <a:schemeClr val="lt1"/>
              </a:solidFill>
              <a:latin typeface="Century Gothic"/>
              <a:ea typeface="Century Gothic"/>
              <a:cs typeface="Century Gothic"/>
              <a:sym typeface="Century Gothic"/>
            </a:endParaRPr>
          </a:p>
        </p:txBody>
      </p:sp>
      <p:sp>
        <p:nvSpPr>
          <p:cNvPr id="772" name="Google Shape;772;p34"/>
          <p:cNvSpPr txBox="1"/>
          <p:nvPr/>
        </p:nvSpPr>
        <p:spPr>
          <a:xfrm>
            <a:off x="4721675" y="3901545"/>
            <a:ext cx="835485"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400" b="1">
                <a:solidFill>
                  <a:schemeClr val="lt1"/>
                </a:solidFill>
                <a:latin typeface="Century Gothic"/>
                <a:ea typeface="Century Gothic"/>
                <a:cs typeface="Century Gothic"/>
                <a:sym typeface="Century Gothic"/>
              </a:rPr>
              <a:t>settings</a:t>
            </a:r>
            <a:endParaRPr sz="1400" b="1">
              <a:solidFill>
                <a:schemeClr val="lt1"/>
              </a:solidFill>
              <a:latin typeface="Century Gothic"/>
              <a:ea typeface="Century Gothic"/>
              <a:cs typeface="Century Gothic"/>
              <a:sym typeface="Century Gothic"/>
            </a:endParaRPr>
          </a:p>
        </p:txBody>
      </p:sp>
      <p:sp>
        <p:nvSpPr>
          <p:cNvPr id="773" name="Google Shape;773;p34"/>
          <p:cNvSpPr txBox="1"/>
          <p:nvPr/>
        </p:nvSpPr>
        <p:spPr>
          <a:xfrm>
            <a:off x="7006020" y="3901545"/>
            <a:ext cx="835486"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400" b="1">
                <a:solidFill>
                  <a:schemeClr val="lt1"/>
                </a:solidFill>
                <a:latin typeface="Century Gothic"/>
                <a:ea typeface="Century Gothic"/>
                <a:cs typeface="Century Gothic"/>
                <a:sym typeface="Century Gothic"/>
              </a:rPr>
              <a:t>support</a:t>
            </a:r>
            <a:endParaRPr sz="1400" b="1">
              <a:solidFill>
                <a:schemeClr val="lt1"/>
              </a:solidFill>
              <a:latin typeface="Century Gothic"/>
              <a:ea typeface="Century Gothic"/>
              <a:cs typeface="Century Gothic"/>
              <a:sym typeface="Century Gothic"/>
            </a:endParaRPr>
          </a:p>
        </p:txBody>
      </p:sp>
      <p:sp>
        <p:nvSpPr>
          <p:cNvPr id="774" name="Google Shape;774;p34"/>
          <p:cNvSpPr txBox="1"/>
          <p:nvPr/>
        </p:nvSpPr>
        <p:spPr>
          <a:xfrm>
            <a:off x="9384161" y="3901545"/>
            <a:ext cx="638316"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400" b="1">
                <a:solidFill>
                  <a:schemeClr val="lt1"/>
                </a:solidFill>
                <a:latin typeface="Century Gothic"/>
                <a:ea typeface="Century Gothic"/>
                <a:cs typeface="Century Gothic"/>
                <a:sym typeface="Century Gothic"/>
              </a:rPr>
              <a:t>chart</a:t>
            </a:r>
            <a:endParaRPr sz="1400" b="1">
              <a:solidFill>
                <a:schemeClr val="lt1"/>
              </a:solidFill>
              <a:latin typeface="Century Gothic"/>
              <a:ea typeface="Century Gothic"/>
              <a:cs typeface="Century Gothic"/>
              <a:sym typeface="Century Gothic"/>
            </a:endParaRPr>
          </a:p>
        </p:txBody>
      </p:sp>
      <p:sp>
        <p:nvSpPr>
          <p:cNvPr id="775" name="Google Shape;775;p34"/>
          <p:cNvSpPr/>
          <p:nvPr/>
        </p:nvSpPr>
        <p:spPr>
          <a:xfrm>
            <a:off x="3730504" y="3592880"/>
            <a:ext cx="603133" cy="493472"/>
          </a:xfrm>
          <a:prstGeom prst="notchedRightArrow">
            <a:avLst>
              <a:gd name="adj1" fmla="val 50000"/>
              <a:gd name="adj2" fmla="val 50000"/>
            </a:avLst>
          </a:prstGeom>
          <a:solidFill>
            <a:srgbClr val="BFBFB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76" name="Google Shape;776;p34"/>
          <p:cNvSpPr/>
          <p:nvPr/>
        </p:nvSpPr>
        <p:spPr>
          <a:xfrm>
            <a:off x="5998184" y="3592880"/>
            <a:ext cx="603133" cy="493472"/>
          </a:xfrm>
          <a:prstGeom prst="notchedRightArrow">
            <a:avLst>
              <a:gd name="adj1" fmla="val 50000"/>
              <a:gd name="adj2" fmla="val 50000"/>
            </a:avLst>
          </a:prstGeom>
          <a:solidFill>
            <a:srgbClr val="BFBFB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77" name="Google Shape;777;p34"/>
          <p:cNvSpPr/>
          <p:nvPr/>
        </p:nvSpPr>
        <p:spPr>
          <a:xfrm>
            <a:off x="8266430" y="3602024"/>
            <a:ext cx="603133" cy="493472"/>
          </a:xfrm>
          <a:prstGeom prst="notchedRightArrow">
            <a:avLst>
              <a:gd name="adj1" fmla="val 50000"/>
              <a:gd name="adj2" fmla="val 50000"/>
            </a:avLst>
          </a:prstGeom>
          <a:solidFill>
            <a:srgbClr val="BFBFB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778" name="Google Shape;778;p34"/>
          <p:cNvGrpSpPr/>
          <p:nvPr/>
        </p:nvGrpSpPr>
        <p:grpSpPr>
          <a:xfrm>
            <a:off x="1630777" y="1594792"/>
            <a:ext cx="2483552" cy="1581339"/>
            <a:chOff x="1696816" y="1738731"/>
            <a:chExt cx="2483552" cy="1581339"/>
          </a:xfrm>
        </p:grpSpPr>
        <p:cxnSp>
          <p:nvCxnSpPr>
            <p:cNvPr id="779" name="Google Shape;779;p34"/>
            <p:cNvCxnSpPr>
              <a:stCxn id="757" idx="0"/>
            </p:cNvCxnSpPr>
            <p:nvPr/>
          </p:nvCxnSpPr>
          <p:spPr>
            <a:xfrm rot="10800000">
              <a:off x="2923502" y="2804670"/>
              <a:ext cx="0" cy="515400"/>
            </a:xfrm>
            <a:prstGeom prst="straightConnector1">
              <a:avLst/>
            </a:prstGeom>
            <a:noFill/>
            <a:ln w="19050" cap="flat" cmpd="sng">
              <a:solidFill>
                <a:srgbClr val="767171"/>
              </a:solidFill>
              <a:prstDash val="dashDot"/>
              <a:miter lim="800000"/>
              <a:headEnd type="none" w="sm" len="sm"/>
              <a:tailEnd type="none" w="sm" len="sm"/>
            </a:ln>
          </p:spPr>
        </p:cxnSp>
        <p:sp>
          <p:nvSpPr>
            <p:cNvPr id="780" name="Google Shape;780;p34"/>
            <p:cNvSpPr/>
            <p:nvPr/>
          </p:nvSpPr>
          <p:spPr>
            <a:xfrm>
              <a:off x="1696816" y="1738731"/>
              <a:ext cx="2453368" cy="936104"/>
            </a:xfrm>
            <a:prstGeom prst="rect">
              <a:avLst/>
            </a:prstGeom>
            <a:noFill/>
            <a:ln w="15875" cap="flat" cmpd="sng">
              <a:solidFill>
                <a:srgbClr val="76717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1" name="Google Shape;781;p34"/>
            <p:cNvSpPr/>
            <p:nvPr/>
          </p:nvSpPr>
          <p:spPr>
            <a:xfrm>
              <a:off x="1727000" y="1896433"/>
              <a:ext cx="2453368" cy="683264"/>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id-ID" sz="1200">
                  <a:solidFill>
                    <a:srgbClr val="595959"/>
                  </a:solidFill>
                  <a:latin typeface="Century Gothic"/>
                  <a:ea typeface="Century Gothic"/>
                  <a:cs typeface="Century Gothic"/>
                  <a:sym typeface="Century Gothic"/>
                </a:rPr>
                <a:t>You can simply impress your audience and add a unique zing and appeal to your Google Slide Presentations.</a:t>
              </a:r>
              <a:endParaRPr sz="1200">
                <a:solidFill>
                  <a:srgbClr val="595959"/>
                </a:solidFill>
                <a:latin typeface="Century Gothic"/>
                <a:ea typeface="Century Gothic"/>
                <a:cs typeface="Century Gothic"/>
                <a:sym typeface="Century Gothic"/>
              </a:endParaRPr>
            </a:p>
          </p:txBody>
        </p:sp>
      </p:grpSp>
      <p:grpSp>
        <p:nvGrpSpPr>
          <p:cNvPr id="782" name="Google Shape;782;p34"/>
          <p:cNvGrpSpPr/>
          <p:nvPr/>
        </p:nvGrpSpPr>
        <p:grpSpPr>
          <a:xfrm>
            <a:off x="6179592" y="1724562"/>
            <a:ext cx="2453368" cy="1451569"/>
            <a:chOff x="6245631" y="1868501"/>
            <a:chExt cx="2453368" cy="1451569"/>
          </a:xfrm>
        </p:grpSpPr>
        <p:cxnSp>
          <p:nvCxnSpPr>
            <p:cNvPr id="783" name="Google Shape;783;p34"/>
            <p:cNvCxnSpPr/>
            <p:nvPr/>
          </p:nvCxnSpPr>
          <p:spPr>
            <a:xfrm rot="10800000">
              <a:off x="7457225" y="2804605"/>
              <a:ext cx="0" cy="515465"/>
            </a:xfrm>
            <a:prstGeom prst="straightConnector1">
              <a:avLst/>
            </a:prstGeom>
            <a:noFill/>
            <a:ln w="19050" cap="flat" cmpd="sng">
              <a:solidFill>
                <a:srgbClr val="767171"/>
              </a:solidFill>
              <a:prstDash val="dashDot"/>
              <a:miter lim="800000"/>
              <a:headEnd type="none" w="sm" len="sm"/>
              <a:tailEnd type="none" w="sm" len="sm"/>
            </a:ln>
          </p:spPr>
        </p:cxnSp>
        <p:sp>
          <p:nvSpPr>
            <p:cNvPr id="784" name="Google Shape;784;p34"/>
            <p:cNvSpPr/>
            <p:nvPr/>
          </p:nvSpPr>
          <p:spPr>
            <a:xfrm>
              <a:off x="6245631" y="1868501"/>
              <a:ext cx="2453368" cy="936104"/>
            </a:xfrm>
            <a:prstGeom prst="rect">
              <a:avLst/>
            </a:prstGeom>
            <a:noFill/>
            <a:ln w="15875" cap="flat" cmpd="sng">
              <a:solidFill>
                <a:srgbClr val="76717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5" name="Google Shape;785;p34"/>
            <p:cNvSpPr/>
            <p:nvPr/>
          </p:nvSpPr>
          <p:spPr>
            <a:xfrm>
              <a:off x="6245631" y="1896433"/>
              <a:ext cx="2453368" cy="781752"/>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id-ID" sz="1400">
                  <a:solidFill>
                    <a:srgbClr val="595959"/>
                  </a:solidFill>
                  <a:latin typeface="Century Gothic"/>
                  <a:ea typeface="Century Gothic"/>
                  <a:cs typeface="Century Gothic"/>
                  <a:sym typeface="Century Gothic"/>
                </a:rPr>
                <a:t>Bring the attention of your audience over a key concept using icons or illustrations</a:t>
              </a:r>
              <a:endParaRPr sz="1400">
                <a:solidFill>
                  <a:srgbClr val="595959"/>
                </a:solidFill>
                <a:latin typeface="Century Gothic"/>
                <a:ea typeface="Century Gothic"/>
                <a:cs typeface="Century Gothic"/>
                <a:sym typeface="Century Gothic"/>
              </a:endParaRPr>
            </a:p>
          </p:txBody>
        </p:sp>
      </p:grpSp>
      <p:grpSp>
        <p:nvGrpSpPr>
          <p:cNvPr id="786" name="Google Shape;786;p34"/>
          <p:cNvGrpSpPr/>
          <p:nvPr/>
        </p:nvGrpSpPr>
        <p:grpSpPr>
          <a:xfrm>
            <a:off x="3929845" y="4503177"/>
            <a:ext cx="2453368" cy="1451569"/>
            <a:chOff x="3995884" y="4647116"/>
            <a:chExt cx="2453368" cy="1451569"/>
          </a:xfrm>
        </p:grpSpPr>
        <p:cxnSp>
          <p:nvCxnSpPr>
            <p:cNvPr id="787" name="Google Shape;787;p34"/>
            <p:cNvCxnSpPr/>
            <p:nvPr/>
          </p:nvCxnSpPr>
          <p:spPr>
            <a:xfrm rot="10800000">
              <a:off x="5209503" y="4647116"/>
              <a:ext cx="0" cy="515465"/>
            </a:xfrm>
            <a:prstGeom prst="straightConnector1">
              <a:avLst/>
            </a:prstGeom>
            <a:noFill/>
            <a:ln w="19050" cap="flat" cmpd="sng">
              <a:solidFill>
                <a:srgbClr val="767171"/>
              </a:solidFill>
              <a:prstDash val="dashDot"/>
              <a:miter lim="800000"/>
              <a:headEnd type="none" w="sm" len="sm"/>
              <a:tailEnd type="none" w="sm" len="sm"/>
            </a:ln>
          </p:spPr>
        </p:cxnSp>
        <p:grpSp>
          <p:nvGrpSpPr>
            <p:cNvPr id="788" name="Google Shape;788;p34"/>
            <p:cNvGrpSpPr/>
            <p:nvPr/>
          </p:nvGrpSpPr>
          <p:grpSpPr>
            <a:xfrm>
              <a:off x="3995884" y="5162581"/>
              <a:ext cx="2453368" cy="936104"/>
              <a:chOff x="3995884" y="5162581"/>
              <a:chExt cx="2453368" cy="936104"/>
            </a:xfrm>
          </p:grpSpPr>
          <p:sp>
            <p:nvSpPr>
              <p:cNvPr id="789" name="Google Shape;789;p34"/>
              <p:cNvSpPr/>
              <p:nvPr/>
            </p:nvSpPr>
            <p:spPr>
              <a:xfrm>
                <a:off x="3995884" y="5162581"/>
                <a:ext cx="2453368" cy="936104"/>
              </a:xfrm>
              <a:prstGeom prst="rect">
                <a:avLst/>
              </a:prstGeom>
              <a:noFill/>
              <a:ln w="15875" cap="flat" cmpd="sng">
                <a:solidFill>
                  <a:srgbClr val="76717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90" name="Google Shape;790;p34"/>
              <p:cNvSpPr/>
              <p:nvPr/>
            </p:nvSpPr>
            <p:spPr>
              <a:xfrm>
                <a:off x="3995884" y="5190513"/>
                <a:ext cx="2453368" cy="683264"/>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id-ID" sz="1200">
                    <a:solidFill>
                      <a:srgbClr val="595959"/>
                    </a:solidFill>
                    <a:latin typeface="Century Gothic"/>
                    <a:ea typeface="Century Gothic"/>
                    <a:cs typeface="Century Gothic"/>
                    <a:sym typeface="Century Gothic"/>
                  </a:rPr>
                  <a:t>Is the color of milk and fresh snow, the color produced by the combination of all the colors of the visible spectrum.</a:t>
                </a:r>
                <a:endParaRPr sz="1200">
                  <a:solidFill>
                    <a:srgbClr val="595959"/>
                  </a:solidFill>
                  <a:latin typeface="Century Gothic"/>
                  <a:ea typeface="Century Gothic"/>
                  <a:cs typeface="Century Gothic"/>
                  <a:sym typeface="Century Gothic"/>
                </a:endParaRPr>
              </a:p>
            </p:txBody>
          </p:sp>
        </p:grpSp>
      </p:grpSp>
      <p:grpSp>
        <p:nvGrpSpPr>
          <p:cNvPr id="791" name="Google Shape;791;p34"/>
          <p:cNvGrpSpPr/>
          <p:nvPr/>
        </p:nvGrpSpPr>
        <p:grpSpPr>
          <a:xfrm>
            <a:off x="8530369" y="4503177"/>
            <a:ext cx="2453368" cy="1451569"/>
            <a:chOff x="8596408" y="4647116"/>
            <a:chExt cx="2453368" cy="1451569"/>
          </a:xfrm>
        </p:grpSpPr>
        <p:cxnSp>
          <p:nvCxnSpPr>
            <p:cNvPr id="792" name="Google Shape;792;p34"/>
            <p:cNvCxnSpPr/>
            <p:nvPr/>
          </p:nvCxnSpPr>
          <p:spPr>
            <a:xfrm rot="10800000">
              <a:off x="9794677" y="4647116"/>
              <a:ext cx="0" cy="515465"/>
            </a:xfrm>
            <a:prstGeom prst="straightConnector1">
              <a:avLst/>
            </a:prstGeom>
            <a:noFill/>
            <a:ln w="19050" cap="flat" cmpd="sng">
              <a:solidFill>
                <a:srgbClr val="767171"/>
              </a:solidFill>
              <a:prstDash val="dashDot"/>
              <a:miter lim="800000"/>
              <a:headEnd type="none" w="sm" len="sm"/>
              <a:tailEnd type="none" w="sm" len="sm"/>
            </a:ln>
          </p:spPr>
        </p:cxnSp>
        <p:sp>
          <p:nvSpPr>
            <p:cNvPr id="793" name="Google Shape;793;p34"/>
            <p:cNvSpPr/>
            <p:nvPr/>
          </p:nvSpPr>
          <p:spPr>
            <a:xfrm>
              <a:off x="8596408" y="5162581"/>
              <a:ext cx="2453368" cy="936104"/>
            </a:xfrm>
            <a:prstGeom prst="rect">
              <a:avLst/>
            </a:prstGeom>
            <a:noFill/>
            <a:ln w="15875" cap="flat" cmpd="sng">
              <a:solidFill>
                <a:srgbClr val="76717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94" name="Google Shape;794;p34"/>
            <p:cNvSpPr/>
            <p:nvPr/>
          </p:nvSpPr>
          <p:spPr>
            <a:xfrm>
              <a:off x="8596408" y="5190513"/>
              <a:ext cx="2453368" cy="781752"/>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id-ID" sz="1400">
                  <a:solidFill>
                    <a:srgbClr val="595959"/>
                  </a:solidFill>
                  <a:latin typeface="Century Gothic"/>
                  <a:ea typeface="Century Gothic"/>
                  <a:cs typeface="Century Gothic"/>
                  <a:sym typeface="Century Gothic"/>
                </a:rPr>
                <a:t>all pleasure without pain, is not life at. Take the lot of the happiest - it is a tangled yarn. pleasure</a:t>
              </a:r>
              <a:endParaRPr sz="1400">
                <a:solidFill>
                  <a:srgbClr val="595959"/>
                </a:solidFill>
                <a:latin typeface="Century Gothic"/>
                <a:ea typeface="Century Gothic"/>
                <a:cs typeface="Century Gothic"/>
                <a:sym typeface="Century Gothic"/>
              </a:endParaRPr>
            </a:p>
          </p:txBody>
        </p:sp>
      </p:grpSp>
      <p:grpSp>
        <p:nvGrpSpPr>
          <p:cNvPr id="795" name="Google Shape;795;p34"/>
          <p:cNvGrpSpPr/>
          <p:nvPr/>
        </p:nvGrpSpPr>
        <p:grpSpPr>
          <a:xfrm>
            <a:off x="3048000" y="255529"/>
            <a:ext cx="6096000" cy="688162"/>
            <a:chOff x="3103755" y="255529"/>
            <a:chExt cx="6096000" cy="688162"/>
          </a:xfrm>
        </p:grpSpPr>
        <p:sp>
          <p:nvSpPr>
            <p:cNvPr id="796" name="Google Shape;796;p34"/>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Coins</a:t>
              </a:r>
              <a:endParaRPr sz="2133">
                <a:solidFill>
                  <a:srgbClr val="3A3838"/>
                </a:solidFill>
                <a:latin typeface="Century Gothic"/>
                <a:ea typeface="Century Gothic"/>
                <a:cs typeface="Century Gothic"/>
                <a:sym typeface="Century Gothic"/>
              </a:endParaRPr>
            </a:p>
          </p:txBody>
        </p:sp>
        <p:grpSp>
          <p:nvGrpSpPr>
            <p:cNvPr id="797" name="Google Shape;797;p34"/>
            <p:cNvGrpSpPr/>
            <p:nvPr/>
          </p:nvGrpSpPr>
          <p:grpSpPr>
            <a:xfrm>
              <a:off x="5964124" y="850567"/>
              <a:ext cx="426498" cy="93124"/>
              <a:chOff x="5851936" y="762206"/>
              <a:chExt cx="426498" cy="93124"/>
            </a:xfrm>
          </p:grpSpPr>
          <p:sp>
            <p:nvSpPr>
              <p:cNvPr id="798" name="Google Shape;798;p34"/>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799" name="Google Shape;799;p34"/>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800" name="Google Shape;800;p34"/>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801" name="Google Shape;801;p34"/>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50"/>
                                        </p:tgtEl>
                                        <p:attrNameLst>
                                          <p:attrName>style.visibility</p:attrName>
                                        </p:attrNameLst>
                                      </p:cBhvr>
                                      <p:to>
                                        <p:strVal val="visible"/>
                                      </p:to>
                                    </p:set>
                                    <p:anim calcmode="lin" valueType="num">
                                      <p:cBhvr additive="base">
                                        <p:cTn id="7" dur="500"/>
                                        <p:tgtEl>
                                          <p:spTgt spid="75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4"/>
                                        </p:tgtEl>
                                        <p:attrNameLst>
                                          <p:attrName>style.visibility</p:attrName>
                                        </p:attrNameLst>
                                      </p:cBhvr>
                                      <p:to>
                                        <p:strVal val="visible"/>
                                      </p:to>
                                    </p:set>
                                    <p:animEffect transition="in" filter="fade">
                                      <p:cBhvr>
                                        <p:cTn id="11" dur="500"/>
                                        <p:tgtEl>
                                          <p:spTgt spid="754"/>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755"/>
                                        </p:tgtEl>
                                        <p:attrNameLst>
                                          <p:attrName>style.visibility</p:attrName>
                                        </p:attrNameLst>
                                      </p:cBhvr>
                                      <p:to>
                                        <p:strVal val="visible"/>
                                      </p:to>
                                    </p:set>
                                    <p:anim calcmode="lin" valueType="num">
                                      <p:cBhvr additive="base">
                                        <p:cTn id="15" dur="500"/>
                                        <p:tgtEl>
                                          <p:spTgt spid="755"/>
                                        </p:tgtEl>
                                        <p:attrNameLst>
                                          <p:attrName>ppt_w</p:attrName>
                                        </p:attrNameLst>
                                      </p:cBhvr>
                                      <p:tavLst>
                                        <p:tav tm="0">
                                          <p:val>
                                            <p:strVal val="0"/>
                                          </p:val>
                                        </p:tav>
                                        <p:tav tm="100000">
                                          <p:val>
                                            <p:strVal val="#ppt_w"/>
                                          </p:val>
                                        </p:tav>
                                      </p:tavLst>
                                    </p:anim>
                                    <p:anim calcmode="lin" valueType="num">
                                      <p:cBhvr additive="base">
                                        <p:cTn id="16" dur="500"/>
                                        <p:tgtEl>
                                          <p:spTgt spid="755"/>
                                        </p:tgtEl>
                                        <p:attrNameLst>
                                          <p:attrName>ppt_h</p:attrName>
                                        </p:attrNameLst>
                                      </p:cBhvr>
                                      <p:tavLst>
                                        <p:tav tm="0">
                                          <p:val>
                                            <p:strVal val="0"/>
                                          </p:val>
                                        </p:tav>
                                        <p:tav tm="100000">
                                          <p:val>
                                            <p:strVal val="#ppt_h"/>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767"/>
                                        </p:tgtEl>
                                        <p:attrNameLst>
                                          <p:attrName>style.visibility</p:attrName>
                                        </p:attrNameLst>
                                      </p:cBhvr>
                                      <p:to>
                                        <p:strVal val="visible"/>
                                      </p:to>
                                    </p:set>
                                    <p:animEffect transition="in" filter="fade">
                                      <p:cBhvr>
                                        <p:cTn id="20" dur="500"/>
                                        <p:tgtEl>
                                          <p:spTgt spid="767"/>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71"/>
                                        </p:tgtEl>
                                        <p:attrNameLst>
                                          <p:attrName>style.visibility</p:attrName>
                                        </p:attrNameLst>
                                      </p:cBhvr>
                                      <p:to>
                                        <p:strVal val="visible"/>
                                      </p:to>
                                    </p:set>
                                    <p:animEffect transition="in" filter="fade">
                                      <p:cBhvr>
                                        <p:cTn id="24" dur="500"/>
                                        <p:tgtEl>
                                          <p:spTgt spid="77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778"/>
                                        </p:tgtEl>
                                        <p:attrNameLst>
                                          <p:attrName>style.visibility</p:attrName>
                                        </p:attrNameLst>
                                      </p:cBhvr>
                                      <p:to>
                                        <p:strVal val="visible"/>
                                      </p:to>
                                    </p:set>
                                    <p:animEffect transition="in" filter="fade">
                                      <p:cBhvr>
                                        <p:cTn id="28" dur="500"/>
                                        <p:tgtEl>
                                          <p:spTgt spid="778"/>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775"/>
                                        </p:tgtEl>
                                        <p:attrNameLst>
                                          <p:attrName>style.visibility</p:attrName>
                                        </p:attrNameLst>
                                      </p:cBhvr>
                                      <p:to>
                                        <p:strVal val="visible"/>
                                      </p:to>
                                    </p:set>
                                    <p:animEffect transition="in" filter="fade">
                                      <p:cBhvr>
                                        <p:cTn id="32" dur="500"/>
                                        <p:tgtEl>
                                          <p:spTgt spid="775"/>
                                        </p:tgtEl>
                                      </p:cBhvr>
                                    </p:animEffect>
                                  </p:childTnLst>
                                </p:cTn>
                              </p:par>
                            </p:childTnLst>
                          </p:cTn>
                        </p:par>
                        <p:par>
                          <p:cTn id="33" fill="hold">
                            <p:stCondLst>
                              <p:cond delay="3500"/>
                            </p:stCondLst>
                            <p:childTnLst>
                              <p:par>
                                <p:cTn id="34" presetID="23" presetClass="entr" presetSubtype="16" fill="hold" nodeType="afterEffect">
                                  <p:stCondLst>
                                    <p:cond delay="0"/>
                                  </p:stCondLst>
                                  <p:childTnLst>
                                    <p:set>
                                      <p:cBhvr>
                                        <p:cTn id="35" dur="1" fill="hold">
                                          <p:stCondLst>
                                            <p:cond delay="0"/>
                                          </p:stCondLst>
                                        </p:cTn>
                                        <p:tgtEl>
                                          <p:spTgt spid="758"/>
                                        </p:tgtEl>
                                        <p:attrNameLst>
                                          <p:attrName>style.visibility</p:attrName>
                                        </p:attrNameLst>
                                      </p:cBhvr>
                                      <p:to>
                                        <p:strVal val="visible"/>
                                      </p:to>
                                    </p:set>
                                    <p:anim calcmode="lin" valueType="num">
                                      <p:cBhvr additive="base">
                                        <p:cTn id="36" dur="500"/>
                                        <p:tgtEl>
                                          <p:spTgt spid="758"/>
                                        </p:tgtEl>
                                        <p:attrNameLst>
                                          <p:attrName>ppt_w</p:attrName>
                                        </p:attrNameLst>
                                      </p:cBhvr>
                                      <p:tavLst>
                                        <p:tav tm="0">
                                          <p:val>
                                            <p:strVal val="0"/>
                                          </p:val>
                                        </p:tav>
                                        <p:tav tm="100000">
                                          <p:val>
                                            <p:strVal val="#ppt_w"/>
                                          </p:val>
                                        </p:tav>
                                      </p:tavLst>
                                    </p:anim>
                                    <p:anim calcmode="lin" valueType="num">
                                      <p:cBhvr additive="base">
                                        <p:cTn id="37" dur="500"/>
                                        <p:tgtEl>
                                          <p:spTgt spid="758"/>
                                        </p:tgtEl>
                                        <p:attrNameLst>
                                          <p:attrName>ppt_h</p:attrName>
                                        </p:attrNameLst>
                                      </p:cBhvr>
                                      <p:tavLst>
                                        <p:tav tm="0">
                                          <p:val>
                                            <p:strVal val="0"/>
                                          </p:val>
                                        </p:tav>
                                        <p:tav tm="100000">
                                          <p:val>
                                            <p:strVal val="#ppt_h"/>
                                          </p:val>
                                        </p:tav>
                                      </p:tavLst>
                                    </p:anim>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768"/>
                                        </p:tgtEl>
                                        <p:attrNameLst>
                                          <p:attrName>style.visibility</p:attrName>
                                        </p:attrNameLst>
                                      </p:cBhvr>
                                      <p:to>
                                        <p:strVal val="visible"/>
                                      </p:to>
                                    </p:set>
                                    <p:animEffect transition="in" filter="fade">
                                      <p:cBhvr>
                                        <p:cTn id="41" dur="500"/>
                                        <p:tgtEl>
                                          <p:spTgt spid="768"/>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772"/>
                                        </p:tgtEl>
                                        <p:attrNameLst>
                                          <p:attrName>style.visibility</p:attrName>
                                        </p:attrNameLst>
                                      </p:cBhvr>
                                      <p:to>
                                        <p:strVal val="visible"/>
                                      </p:to>
                                    </p:set>
                                    <p:animEffect transition="in" filter="fade">
                                      <p:cBhvr>
                                        <p:cTn id="45" dur="500"/>
                                        <p:tgtEl>
                                          <p:spTgt spid="772"/>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786"/>
                                        </p:tgtEl>
                                        <p:attrNameLst>
                                          <p:attrName>style.visibility</p:attrName>
                                        </p:attrNameLst>
                                      </p:cBhvr>
                                      <p:to>
                                        <p:strVal val="visible"/>
                                      </p:to>
                                    </p:set>
                                    <p:animEffect transition="in" filter="fade">
                                      <p:cBhvr>
                                        <p:cTn id="49" dur="500"/>
                                        <p:tgtEl>
                                          <p:spTgt spid="786"/>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776"/>
                                        </p:tgtEl>
                                        <p:attrNameLst>
                                          <p:attrName>style.visibility</p:attrName>
                                        </p:attrNameLst>
                                      </p:cBhvr>
                                      <p:to>
                                        <p:strVal val="visible"/>
                                      </p:to>
                                    </p:set>
                                    <p:animEffect transition="in" filter="fade">
                                      <p:cBhvr>
                                        <p:cTn id="53" dur="500"/>
                                        <p:tgtEl>
                                          <p:spTgt spid="776"/>
                                        </p:tgtEl>
                                      </p:cBhvr>
                                    </p:animEffect>
                                  </p:childTnLst>
                                </p:cTn>
                              </p:par>
                            </p:childTnLst>
                          </p:cTn>
                        </p:par>
                        <p:par>
                          <p:cTn id="54" fill="hold">
                            <p:stCondLst>
                              <p:cond delay="6000"/>
                            </p:stCondLst>
                            <p:childTnLst>
                              <p:par>
                                <p:cTn id="55" presetID="23" presetClass="entr" presetSubtype="16" fill="hold" nodeType="afterEffect">
                                  <p:stCondLst>
                                    <p:cond delay="0"/>
                                  </p:stCondLst>
                                  <p:childTnLst>
                                    <p:set>
                                      <p:cBhvr>
                                        <p:cTn id="56" dur="1" fill="hold">
                                          <p:stCondLst>
                                            <p:cond delay="0"/>
                                          </p:stCondLst>
                                        </p:cTn>
                                        <p:tgtEl>
                                          <p:spTgt spid="761"/>
                                        </p:tgtEl>
                                        <p:attrNameLst>
                                          <p:attrName>style.visibility</p:attrName>
                                        </p:attrNameLst>
                                      </p:cBhvr>
                                      <p:to>
                                        <p:strVal val="visible"/>
                                      </p:to>
                                    </p:set>
                                    <p:anim calcmode="lin" valueType="num">
                                      <p:cBhvr additive="base">
                                        <p:cTn id="57" dur="500"/>
                                        <p:tgtEl>
                                          <p:spTgt spid="761"/>
                                        </p:tgtEl>
                                        <p:attrNameLst>
                                          <p:attrName>ppt_w</p:attrName>
                                        </p:attrNameLst>
                                      </p:cBhvr>
                                      <p:tavLst>
                                        <p:tav tm="0">
                                          <p:val>
                                            <p:strVal val="0"/>
                                          </p:val>
                                        </p:tav>
                                        <p:tav tm="100000">
                                          <p:val>
                                            <p:strVal val="#ppt_w"/>
                                          </p:val>
                                        </p:tav>
                                      </p:tavLst>
                                    </p:anim>
                                    <p:anim calcmode="lin" valueType="num">
                                      <p:cBhvr additive="base">
                                        <p:cTn id="58" dur="500"/>
                                        <p:tgtEl>
                                          <p:spTgt spid="761"/>
                                        </p:tgtEl>
                                        <p:attrNameLst>
                                          <p:attrName>ppt_h</p:attrName>
                                        </p:attrNameLst>
                                      </p:cBhvr>
                                      <p:tavLst>
                                        <p:tav tm="0">
                                          <p:val>
                                            <p:strVal val="0"/>
                                          </p:val>
                                        </p:tav>
                                        <p:tav tm="100000">
                                          <p:val>
                                            <p:strVal val="#ppt_h"/>
                                          </p:val>
                                        </p:tav>
                                      </p:tavLst>
                                    </p:anim>
                                  </p:childTnLst>
                                </p:cTn>
                              </p:par>
                            </p:childTnLst>
                          </p:cTn>
                        </p:par>
                        <p:par>
                          <p:cTn id="59" fill="hold">
                            <p:stCondLst>
                              <p:cond delay="6500"/>
                            </p:stCondLst>
                            <p:childTnLst>
                              <p:par>
                                <p:cTn id="60" presetID="10" presetClass="entr" presetSubtype="0" fill="hold" nodeType="afterEffect">
                                  <p:stCondLst>
                                    <p:cond delay="0"/>
                                  </p:stCondLst>
                                  <p:childTnLst>
                                    <p:set>
                                      <p:cBhvr>
                                        <p:cTn id="61" dur="1" fill="hold">
                                          <p:stCondLst>
                                            <p:cond delay="0"/>
                                          </p:stCondLst>
                                        </p:cTn>
                                        <p:tgtEl>
                                          <p:spTgt spid="769"/>
                                        </p:tgtEl>
                                        <p:attrNameLst>
                                          <p:attrName>style.visibility</p:attrName>
                                        </p:attrNameLst>
                                      </p:cBhvr>
                                      <p:to>
                                        <p:strVal val="visible"/>
                                      </p:to>
                                    </p:set>
                                    <p:animEffect transition="in" filter="fade">
                                      <p:cBhvr>
                                        <p:cTn id="62" dur="500"/>
                                        <p:tgtEl>
                                          <p:spTgt spid="769"/>
                                        </p:tgtEl>
                                      </p:cBhvr>
                                    </p:animEffect>
                                  </p:childTnLst>
                                </p:cTn>
                              </p:par>
                            </p:childTnLst>
                          </p:cTn>
                        </p:par>
                        <p:par>
                          <p:cTn id="63" fill="hold">
                            <p:stCondLst>
                              <p:cond delay="7000"/>
                            </p:stCondLst>
                            <p:childTnLst>
                              <p:par>
                                <p:cTn id="64" presetID="10" presetClass="entr" presetSubtype="0" fill="hold" nodeType="afterEffect">
                                  <p:stCondLst>
                                    <p:cond delay="0"/>
                                  </p:stCondLst>
                                  <p:childTnLst>
                                    <p:set>
                                      <p:cBhvr>
                                        <p:cTn id="65" dur="1" fill="hold">
                                          <p:stCondLst>
                                            <p:cond delay="0"/>
                                          </p:stCondLst>
                                        </p:cTn>
                                        <p:tgtEl>
                                          <p:spTgt spid="773"/>
                                        </p:tgtEl>
                                        <p:attrNameLst>
                                          <p:attrName>style.visibility</p:attrName>
                                        </p:attrNameLst>
                                      </p:cBhvr>
                                      <p:to>
                                        <p:strVal val="visible"/>
                                      </p:to>
                                    </p:set>
                                    <p:animEffect transition="in" filter="fade">
                                      <p:cBhvr>
                                        <p:cTn id="66" dur="500"/>
                                        <p:tgtEl>
                                          <p:spTgt spid="773"/>
                                        </p:tgtEl>
                                      </p:cBhvr>
                                    </p:animEffect>
                                  </p:childTnLst>
                                </p:cTn>
                              </p:par>
                            </p:childTnLst>
                          </p:cTn>
                        </p:par>
                        <p:par>
                          <p:cTn id="67" fill="hold">
                            <p:stCondLst>
                              <p:cond delay="7500"/>
                            </p:stCondLst>
                            <p:childTnLst>
                              <p:par>
                                <p:cTn id="68" presetID="10" presetClass="entr" presetSubtype="0" fill="hold" nodeType="afterEffect">
                                  <p:stCondLst>
                                    <p:cond delay="0"/>
                                  </p:stCondLst>
                                  <p:childTnLst>
                                    <p:set>
                                      <p:cBhvr>
                                        <p:cTn id="69" dur="1" fill="hold">
                                          <p:stCondLst>
                                            <p:cond delay="0"/>
                                          </p:stCondLst>
                                        </p:cTn>
                                        <p:tgtEl>
                                          <p:spTgt spid="782"/>
                                        </p:tgtEl>
                                        <p:attrNameLst>
                                          <p:attrName>style.visibility</p:attrName>
                                        </p:attrNameLst>
                                      </p:cBhvr>
                                      <p:to>
                                        <p:strVal val="visible"/>
                                      </p:to>
                                    </p:set>
                                    <p:animEffect transition="in" filter="fade">
                                      <p:cBhvr>
                                        <p:cTn id="70" dur="500"/>
                                        <p:tgtEl>
                                          <p:spTgt spid="782"/>
                                        </p:tgtEl>
                                      </p:cBhvr>
                                    </p:animEffect>
                                  </p:childTnLst>
                                </p:cTn>
                              </p:par>
                            </p:childTnLst>
                          </p:cTn>
                        </p:par>
                        <p:par>
                          <p:cTn id="71" fill="hold">
                            <p:stCondLst>
                              <p:cond delay="8000"/>
                            </p:stCondLst>
                            <p:childTnLst>
                              <p:par>
                                <p:cTn id="72" presetID="10" presetClass="entr" presetSubtype="0" fill="hold" nodeType="afterEffect">
                                  <p:stCondLst>
                                    <p:cond delay="0"/>
                                  </p:stCondLst>
                                  <p:childTnLst>
                                    <p:set>
                                      <p:cBhvr>
                                        <p:cTn id="73" dur="1" fill="hold">
                                          <p:stCondLst>
                                            <p:cond delay="0"/>
                                          </p:stCondLst>
                                        </p:cTn>
                                        <p:tgtEl>
                                          <p:spTgt spid="777"/>
                                        </p:tgtEl>
                                        <p:attrNameLst>
                                          <p:attrName>style.visibility</p:attrName>
                                        </p:attrNameLst>
                                      </p:cBhvr>
                                      <p:to>
                                        <p:strVal val="visible"/>
                                      </p:to>
                                    </p:set>
                                    <p:animEffect transition="in" filter="fade">
                                      <p:cBhvr>
                                        <p:cTn id="74" dur="500"/>
                                        <p:tgtEl>
                                          <p:spTgt spid="777"/>
                                        </p:tgtEl>
                                      </p:cBhvr>
                                    </p:animEffect>
                                  </p:childTnLst>
                                </p:cTn>
                              </p:par>
                            </p:childTnLst>
                          </p:cTn>
                        </p:par>
                        <p:par>
                          <p:cTn id="75" fill="hold">
                            <p:stCondLst>
                              <p:cond delay="8500"/>
                            </p:stCondLst>
                            <p:childTnLst>
                              <p:par>
                                <p:cTn id="76" presetID="23" presetClass="entr" presetSubtype="16" fill="hold" nodeType="afterEffect">
                                  <p:stCondLst>
                                    <p:cond delay="0"/>
                                  </p:stCondLst>
                                  <p:childTnLst>
                                    <p:set>
                                      <p:cBhvr>
                                        <p:cTn id="77" dur="1" fill="hold">
                                          <p:stCondLst>
                                            <p:cond delay="0"/>
                                          </p:stCondLst>
                                        </p:cTn>
                                        <p:tgtEl>
                                          <p:spTgt spid="764"/>
                                        </p:tgtEl>
                                        <p:attrNameLst>
                                          <p:attrName>style.visibility</p:attrName>
                                        </p:attrNameLst>
                                      </p:cBhvr>
                                      <p:to>
                                        <p:strVal val="visible"/>
                                      </p:to>
                                    </p:set>
                                    <p:anim calcmode="lin" valueType="num">
                                      <p:cBhvr additive="base">
                                        <p:cTn id="78" dur="500"/>
                                        <p:tgtEl>
                                          <p:spTgt spid="764"/>
                                        </p:tgtEl>
                                        <p:attrNameLst>
                                          <p:attrName>ppt_w</p:attrName>
                                        </p:attrNameLst>
                                      </p:cBhvr>
                                      <p:tavLst>
                                        <p:tav tm="0">
                                          <p:val>
                                            <p:strVal val="0"/>
                                          </p:val>
                                        </p:tav>
                                        <p:tav tm="100000">
                                          <p:val>
                                            <p:strVal val="#ppt_w"/>
                                          </p:val>
                                        </p:tav>
                                      </p:tavLst>
                                    </p:anim>
                                    <p:anim calcmode="lin" valueType="num">
                                      <p:cBhvr additive="base">
                                        <p:cTn id="79" dur="500"/>
                                        <p:tgtEl>
                                          <p:spTgt spid="764"/>
                                        </p:tgtEl>
                                        <p:attrNameLst>
                                          <p:attrName>ppt_h</p:attrName>
                                        </p:attrNameLst>
                                      </p:cBhvr>
                                      <p:tavLst>
                                        <p:tav tm="0">
                                          <p:val>
                                            <p:strVal val="0"/>
                                          </p:val>
                                        </p:tav>
                                        <p:tav tm="100000">
                                          <p:val>
                                            <p:strVal val="#ppt_h"/>
                                          </p:val>
                                        </p:tav>
                                      </p:tavLst>
                                    </p:anim>
                                  </p:childTnLst>
                                </p:cTn>
                              </p:par>
                            </p:childTnLst>
                          </p:cTn>
                        </p:par>
                        <p:par>
                          <p:cTn id="80" fill="hold">
                            <p:stCondLst>
                              <p:cond delay="9000"/>
                            </p:stCondLst>
                            <p:childTnLst>
                              <p:par>
                                <p:cTn id="81" presetID="10" presetClass="entr" presetSubtype="0" fill="hold" nodeType="afterEffect">
                                  <p:stCondLst>
                                    <p:cond delay="0"/>
                                  </p:stCondLst>
                                  <p:childTnLst>
                                    <p:set>
                                      <p:cBhvr>
                                        <p:cTn id="82" dur="1" fill="hold">
                                          <p:stCondLst>
                                            <p:cond delay="0"/>
                                          </p:stCondLst>
                                        </p:cTn>
                                        <p:tgtEl>
                                          <p:spTgt spid="770"/>
                                        </p:tgtEl>
                                        <p:attrNameLst>
                                          <p:attrName>style.visibility</p:attrName>
                                        </p:attrNameLst>
                                      </p:cBhvr>
                                      <p:to>
                                        <p:strVal val="visible"/>
                                      </p:to>
                                    </p:set>
                                    <p:animEffect transition="in" filter="fade">
                                      <p:cBhvr>
                                        <p:cTn id="83" dur="500"/>
                                        <p:tgtEl>
                                          <p:spTgt spid="770"/>
                                        </p:tgtEl>
                                      </p:cBhvr>
                                    </p:animEffect>
                                  </p:childTnLst>
                                </p:cTn>
                              </p:par>
                            </p:childTnLst>
                          </p:cTn>
                        </p:par>
                        <p:par>
                          <p:cTn id="84" fill="hold">
                            <p:stCondLst>
                              <p:cond delay="9500"/>
                            </p:stCondLst>
                            <p:childTnLst>
                              <p:par>
                                <p:cTn id="85" presetID="10" presetClass="entr" presetSubtype="0" fill="hold" nodeType="afterEffect">
                                  <p:stCondLst>
                                    <p:cond delay="0"/>
                                  </p:stCondLst>
                                  <p:childTnLst>
                                    <p:set>
                                      <p:cBhvr>
                                        <p:cTn id="86" dur="1" fill="hold">
                                          <p:stCondLst>
                                            <p:cond delay="0"/>
                                          </p:stCondLst>
                                        </p:cTn>
                                        <p:tgtEl>
                                          <p:spTgt spid="774"/>
                                        </p:tgtEl>
                                        <p:attrNameLst>
                                          <p:attrName>style.visibility</p:attrName>
                                        </p:attrNameLst>
                                      </p:cBhvr>
                                      <p:to>
                                        <p:strVal val="visible"/>
                                      </p:to>
                                    </p:set>
                                    <p:animEffect transition="in" filter="fade">
                                      <p:cBhvr>
                                        <p:cTn id="87" dur="500"/>
                                        <p:tgtEl>
                                          <p:spTgt spid="774"/>
                                        </p:tgtEl>
                                      </p:cBhvr>
                                    </p:animEffect>
                                  </p:childTnLst>
                                </p:cTn>
                              </p:par>
                            </p:childTnLst>
                          </p:cTn>
                        </p:par>
                        <p:par>
                          <p:cTn id="88" fill="hold">
                            <p:stCondLst>
                              <p:cond delay="10000"/>
                            </p:stCondLst>
                            <p:childTnLst>
                              <p:par>
                                <p:cTn id="89" presetID="10" presetClass="entr" presetSubtype="0" fill="hold" nodeType="afterEffect">
                                  <p:stCondLst>
                                    <p:cond delay="0"/>
                                  </p:stCondLst>
                                  <p:childTnLst>
                                    <p:set>
                                      <p:cBhvr>
                                        <p:cTn id="90" dur="1" fill="hold">
                                          <p:stCondLst>
                                            <p:cond delay="0"/>
                                          </p:stCondLst>
                                        </p:cTn>
                                        <p:tgtEl>
                                          <p:spTgt spid="791"/>
                                        </p:tgtEl>
                                        <p:attrNameLst>
                                          <p:attrName>style.visibility</p:attrName>
                                        </p:attrNameLst>
                                      </p:cBhvr>
                                      <p:to>
                                        <p:strVal val="visible"/>
                                      </p:to>
                                    </p:set>
                                    <p:animEffect transition="in" filter="fade">
                                      <p:cBhvr>
                                        <p:cTn id="91" dur="500"/>
                                        <p:tgtEl>
                                          <p:spTgt spid="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grpSp>
        <p:nvGrpSpPr>
          <p:cNvPr id="807" name="Google Shape;807;p35"/>
          <p:cNvGrpSpPr/>
          <p:nvPr/>
        </p:nvGrpSpPr>
        <p:grpSpPr>
          <a:xfrm rot="1738391">
            <a:off x="7098153" y="4383614"/>
            <a:ext cx="5676624" cy="4987329"/>
            <a:chOff x="-407906" y="-1482191"/>
            <a:chExt cx="7759167" cy="6816995"/>
          </a:xfrm>
        </p:grpSpPr>
        <p:sp>
          <p:nvSpPr>
            <p:cNvPr id="808" name="Google Shape;808;p35"/>
            <p:cNvSpPr/>
            <p:nvPr/>
          </p:nvSpPr>
          <p:spPr>
            <a:xfrm>
              <a:off x="-407906" y="2035963"/>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809" name="Google Shape;809;p35"/>
            <p:cNvSpPr/>
            <p:nvPr/>
          </p:nvSpPr>
          <p:spPr>
            <a:xfrm>
              <a:off x="-153906" y="-309304"/>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810" name="Google Shape;810;p35"/>
            <p:cNvSpPr/>
            <p:nvPr/>
          </p:nvSpPr>
          <p:spPr>
            <a:xfrm rot="3116213">
              <a:off x="2919494" y="-588704"/>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cxnSp>
        <p:nvCxnSpPr>
          <p:cNvPr id="811" name="Google Shape;811;p35"/>
          <p:cNvCxnSpPr/>
          <p:nvPr/>
        </p:nvCxnSpPr>
        <p:spPr>
          <a:xfrm>
            <a:off x="-104829" y="4318139"/>
            <a:ext cx="12319297" cy="0"/>
          </a:xfrm>
          <a:prstGeom prst="straightConnector1">
            <a:avLst/>
          </a:prstGeom>
          <a:noFill/>
          <a:ln w="25400" cap="flat" cmpd="sng">
            <a:solidFill>
              <a:srgbClr val="BFBFBF"/>
            </a:solidFill>
            <a:prstDash val="dash"/>
            <a:miter lim="800000"/>
            <a:headEnd type="none" w="sm" len="sm"/>
            <a:tailEnd type="none" w="sm" len="sm"/>
          </a:ln>
        </p:spPr>
      </p:cxnSp>
      <p:grpSp>
        <p:nvGrpSpPr>
          <p:cNvPr id="812" name="Google Shape;812;p35"/>
          <p:cNvGrpSpPr/>
          <p:nvPr/>
        </p:nvGrpSpPr>
        <p:grpSpPr>
          <a:xfrm>
            <a:off x="1625290" y="2268184"/>
            <a:ext cx="8941422" cy="1509509"/>
            <a:chOff x="1624966" y="2599654"/>
            <a:chExt cx="8941422" cy="1509509"/>
          </a:xfrm>
        </p:grpSpPr>
        <p:grpSp>
          <p:nvGrpSpPr>
            <p:cNvPr id="813" name="Google Shape;813;p35"/>
            <p:cNvGrpSpPr/>
            <p:nvPr/>
          </p:nvGrpSpPr>
          <p:grpSpPr>
            <a:xfrm>
              <a:off x="1624966" y="2599654"/>
              <a:ext cx="3677636" cy="1509509"/>
              <a:chOff x="1624966" y="2619506"/>
              <a:chExt cx="3677636" cy="1509509"/>
            </a:xfrm>
          </p:grpSpPr>
          <p:cxnSp>
            <p:nvCxnSpPr>
              <p:cNvPr id="814" name="Google Shape;814;p35"/>
              <p:cNvCxnSpPr/>
              <p:nvPr/>
            </p:nvCxnSpPr>
            <p:spPr>
              <a:xfrm rot="10800000">
                <a:off x="1625611" y="2632206"/>
                <a:ext cx="0" cy="1496809"/>
              </a:xfrm>
              <a:prstGeom prst="straightConnector1">
                <a:avLst/>
              </a:prstGeom>
              <a:noFill/>
              <a:ln w="25400" cap="flat" cmpd="sng">
                <a:solidFill>
                  <a:srgbClr val="BFBFBF"/>
                </a:solidFill>
                <a:prstDash val="dash"/>
                <a:miter lim="800000"/>
                <a:headEnd type="none" w="sm" len="sm"/>
                <a:tailEnd type="none" w="sm" len="sm"/>
              </a:ln>
            </p:spPr>
          </p:cxnSp>
          <p:cxnSp>
            <p:nvCxnSpPr>
              <p:cNvPr id="815" name="Google Shape;815;p35"/>
              <p:cNvCxnSpPr/>
              <p:nvPr/>
            </p:nvCxnSpPr>
            <p:spPr>
              <a:xfrm rot="10800000">
                <a:off x="1624966" y="2619506"/>
                <a:ext cx="3677636" cy="0"/>
              </a:xfrm>
              <a:prstGeom prst="straightConnector1">
                <a:avLst/>
              </a:prstGeom>
              <a:noFill/>
              <a:ln w="25400" cap="flat" cmpd="sng">
                <a:solidFill>
                  <a:srgbClr val="BFBFBF"/>
                </a:solidFill>
                <a:prstDash val="dash"/>
                <a:miter lim="800000"/>
                <a:headEnd type="none" w="sm" len="sm"/>
                <a:tailEnd type="none" w="sm" len="sm"/>
              </a:ln>
            </p:spPr>
          </p:cxnSp>
        </p:grpSp>
        <p:grpSp>
          <p:nvGrpSpPr>
            <p:cNvPr id="816" name="Google Shape;816;p35"/>
            <p:cNvGrpSpPr/>
            <p:nvPr/>
          </p:nvGrpSpPr>
          <p:grpSpPr>
            <a:xfrm flipH="1">
              <a:off x="6888751" y="2606004"/>
              <a:ext cx="3677636" cy="1496809"/>
              <a:chOff x="1624966" y="2625856"/>
              <a:chExt cx="3677636" cy="1496809"/>
            </a:xfrm>
          </p:grpSpPr>
          <p:cxnSp>
            <p:nvCxnSpPr>
              <p:cNvPr id="817" name="Google Shape;817;p35"/>
              <p:cNvCxnSpPr/>
              <p:nvPr/>
            </p:nvCxnSpPr>
            <p:spPr>
              <a:xfrm rot="10800000">
                <a:off x="1625611" y="2625856"/>
                <a:ext cx="0" cy="1496809"/>
              </a:xfrm>
              <a:prstGeom prst="straightConnector1">
                <a:avLst/>
              </a:prstGeom>
              <a:noFill/>
              <a:ln w="25400" cap="flat" cmpd="sng">
                <a:solidFill>
                  <a:srgbClr val="BFBFBF"/>
                </a:solidFill>
                <a:prstDash val="dash"/>
                <a:miter lim="800000"/>
                <a:headEnd type="none" w="sm" len="sm"/>
                <a:tailEnd type="none" w="sm" len="sm"/>
              </a:ln>
            </p:spPr>
          </p:cxnSp>
          <p:cxnSp>
            <p:nvCxnSpPr>
              <p:cNvPr id="818" name="Google Shape;818;p35"/>
              <p:cNvCxnSpPr/>
              <p:nvPr/>
            </p:nvCxnSpPr>
            <p:spPr>
              <a:xfrm rot="10800000">
                <a:off x="1624966" y="2625856"/>
                <a:ext cx="3677636" cy="0"/>
              </a:xfrm>
              <a:prstGeom prst="straightConnector1">
                <a:avLst/>
              </a:prstGeom>
              <a:noFill/>
              <a:ln w="25400" cap="flat" cmpd="sng">
                <a:solidFill>
                  <a:srgbClr val="BFBFBF"/>
                </a:solidFill>
                <a:prstDash val="dash"/>
                <a:miter lim="800000"/>
                <a:headEnd type="none" w="sm" len="sm"/>
                <a:tailEnd type="none" w="sm" len="sm"/>
              </a:ln>
            </p:spPr>
          </p:cxnSp>
        </p:grpSp>
      </p:grpSp>
      <p:grpSp>
        <p:nvGrpSpPr>
          <p:cNvPr id="819" name="Google Shape;819;p35"/>
          <p:cNvGrpSpPr/>
          <p:nvPr/>
        </p:nvGrpSpPr>
        <p:grpSpPr>
          <a:xfrm>
            <a:off x="5302602" y="1470508"/>
            <a:ext cx="1586796" cy="1586796"/>
            <a:chOff x="5302602" y="1832458"/>
            <a:chExt cx="1586796" cy="1586796"/>
          </a:xfrm>
        </p:grpSpPr>
        <p:sp>
          <p:nvSpPr>
            <p:cNvPr id="820" name="Google Shape;820;p35"/>
            <p:cNvSpPr/>
            <p:nvPr/>
          </p:nvSpPr>
          <p:spPr>
            <a:xfrm>
              <a:off x="5302602" y="1832458"/>
              <a:ext cx="1586796" cy="1586796"/>
            </a:xfrm>
            <a:prstGeom prst="ellipse">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grpSp>
          <p:nvGrpSpPr>
            <p:cNvPr id="821" name="Google Shape;821;p35"/>
            <p:cNvGrpSpPr/>
            <p:nvPr/>
          </p:nvGrpSpPr>
          <p:grpSpPr>
            <a:xfrm>
              <a:off x="5773936" y="2087406"/>
              <a:ext cx="644128" cy="1076901"/>
              <a:chOff x="2139950" y="8434388"/>
              <a:chExt cx="508000" cy="849312"/>
            </a:xfrm>
          </p:grpSpPr>
          <p:sp>
            <p:nvSpPr>
              <p:cNvPr id="822" name="Google Shape;822;p35"/>
              <p:cNvSpPr/>
              <p:nvPr/>
            </p:nvSpPr>
            <p:spPr>
              <a:xfrm>
                <a:off x="2139950" y="8434388"/>
                <a:ext cx="508000" cy="628650"/>
              </a:xfrm>
              <a:custGeom>
                <a:avLst/>
                <a:gdLst/>
                <a:ahLst/>
                <a:cxnLst/>
                <a:rect l="l" t="t" r="r" b="b"/>
                <a:pathLst>
                  <a:path w="135" h="167" extrusionOk="0">
                    <a:moveTo>
                      <a:pt x="32" y="137"/>
                    </a:moveTo>
                    <a:cubicBezTo>
                      <a:pt x="31" y="167"/>
                      <a:pt x="31" y="167"/>
                      <a:pt x="31" y="167"/>
                    </a:cubicBezTo>
                    <a:cubicBezTo>
                      <a:pt x="32" y="166"/>
                      <a:pt x="34" y="166"/>
                      <a:pt x="37" y="166"/>
                    </a:cubicBezTo>
                    <a:cubicBezTo>
                      <a:pt x="101" y="166"/>
                      <a:pt x="101" y="166"/>
                      <a:pt x="101" y="166"/>
                    </a:cubicBezTo>
                    <a:cubicBezTo>
                      <a:pt x="103" y="166"/>
                      <a:pt x="105" y="166"/>
                      <a:pt x="106" y="167"/>
                    </a:cubicBezTo>
                    <a:cubicBezTo>
                      <a:pt x="104" y="135"/>
                      <a:pt x="104" y="135"/>
                      <a:pt x="104" y="135"/>
                    </a:cubicBezTo>
                    <a:cubicBezTo>
                      <a:pt x="122" y="118"/>
                      <a:pt x="135" y="91"/>
                      <a:pt x="135" y="67"/>
                    </a:cubicBezTo>
                    <a:cubicBezTo>
                      <a:pt x="135" y="30"/>
                      <a:pt x="105" y="0"/>
                      <a:pt x="68" y="0"/>
                    </a:cubicBezTo>
                    <a:cubicBezTo>
                      <a:pt x="30" y="0"/>
                      <a:pt x="0" y="30"/>
                      <a:pt x="0" y="67"/>
                    </a:cubicBezTo>
                    <a:cubicBezTo>
                      <a:pt x="0" y="91"/>
                      <a:pt x="13" y="120"/>
                      <a:pt x="32" y="137"/>
                    </a:cubicBezTo>
                    <a:close/>
                    <a:moveTo>
                      <a:pt x="68" y="14"/>
                    </a:moveTo>
                    <a:cubicBezTo>
                      <a:pt x="97" y="14"/>
                      <a:pt x="120" y="38"/>
                      <a:pt x="120" y="67"/>
                    </a:cubicBezTo>
                    <a:cubicBezTo>
                      <a:pt x="120" y="87"/>
                      <a:pt x="110" y="111"/>
                      <a:pt x="94" y="125"/>
                    </a:cubicBezTo>
                    <a:cubicBezTo>
                      <a:pt x="90" y="130"/>
                      <a:pt x="90" y="130"/>
                      <a:pt x="90" y="130"/>
                    </a:cubicBezTo>
                    <a:cubicBezTo>
                      <a:pt x="91" y="154"/>
                      <a:pt x="91" y="154"/>
                      <a:pt x="91" y="154"/>
                    </a:cubicBezTo>
                    <a:cubicBezTo>
                      <a:pt x="46" y="154"/>
                      <a:pt x="46" y="154"/>
                      <a:pt x="46" y="154"/>
                    </a:cubicBezTo>
                    <a:cubicBezTo>
                      <a:pt x="47" y="131"/>
                      <a:pt x="47" y="131"/>
                      <a:pt x="47" y="131"/>
                    </a:cubicBezTo>
                    <a:cubicBezTo>
                      <a:pt x="42" y="126"/>
                      <a:pt x="42" y="126"/>
                      <a:pt x="42" y="126"/>
                    </a:cubicBezTo>
                    <a:cubicBezTo>
                      <a:pt x="26" y="112"/>
                      <a:pt x="15" y="88"/>
                      <a:pt x="15" y="67"/>
                    </a:cubicBezTo>
                    <a:cubicBezTo>
                      <a:pt x="15" y="38"/>
                      <a:pt x="38" y="14"/>
                      <a:pt x="68" y="1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23" name="Google Shape;823;p35"/>
              <p:cNvSpPr/>
              <p:nvPr/>
            </p:nvSpPr>
            <p:spPr>
              <a:xfrm>
                <a:off x="2246313" y="9074150"/>
                <a:ext cx="306388" cy="63500"/>
              </a:xfrm>
              <a:custGeom>
                <a:avLst/>
                <a:gdLst/>
                <a:ahLst/>
                <a:cxnLst/>
                <a:rect l="l" t="t" r="r" b="b"/>
                <a:pathLst>
                  <a:path w="82" h="17" extrusionOk="0">
                    <a:moveTo>
                      <a:pt x="73" y="0"/>
                    </a:moveTo>
                    <a:cubicBezTo>
                      <a:pt x="9" y="0"/>
                      <a:pt x="9" y="0"/>
                      <a:pt x="9" y="0"/>
                    </a:cubicBezTo>
                    <a:cubicBezTo>
                      <a:pt x="4" y="0"/>
                      <a:pt x="0" y="3"/>
                      <a:pt x="0" y="8"/>
                    </a:cubicBezTo>
                    <a:cubicBezTo>
                      <a:pt x="0" y="13"/>
                      <a:pt x="4" y="17"/>
                      <a:pt x="9" y="17"/>
                    </a:cubicBezTo>
                    <a:cubicBezTo>
                      <a:pt x="73" y="17"/>
                      <a:pt x="73" y="17"/>
                      <a:pt x="73" y="17"/>
                    </a:cubicBezTo>
                    <a:cubicBezTo>
                      <a:pt x="78" y="17"/>
                      <a:pt x="82" y="13"/>
                      <a:pt x="82" y="8"/>
                    </a:cubicBezTo>
                    <a:cubicBezTo>
                      <a:pt x="82" y="3"/>
                      <a:pt x="78" y="0"/>
                      <a:pt x="73"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24" name="Google Shape;824;p35"/>
              <p:cNvSpPr/>
              <p:nvPr/>
            </p:nvSpPr>
            <p:spPr>
              <a:xfrm>
                <a:off x="2257425" y="9145588"/>
                <a:ext cx="280988" cy="63500"/>
              </a:xfrm>
              <a:custGeom>
                <a:avLst/>
                <a:gdLst/>
                <a:ahLst/>
                <a:cxnLst/>
                <a:rect l="l" t="t" r="r" b="b"/>
                <a:pathLst>
                  <a:path w="75" h="17" extrusionOk="0">
                    <a:moveTo>
                      <a:pt x="67" y="0"/>
                    </a:moveTo>
                    <a:cubicBezTo>
                      <a:pt x="8" y="0"/>
                      <a:pt x="8" y="0"/>
                      <a:pt x="8" y="0"/>
                    </a:cubicBezTo>
                    <a:cubicBezTo>
                      <a:pt x="3" y="0"/>
                      <a:pt x="0" y="4"/>
                      <a:pt x="0" y="9"/>
                    </a:cubicBezTo>
                    <a:cubicBezTo>
                      <a:pt x="0" y="13"/>
                      <a:pt x="3" y="17"/>
                      <a:pt x="8" y="17"/>
                    </a:cubicBezTo>
                    <a:cubicBezTo>
                      <a:pt x="67" y="17"/>
                      <a:pt x="67" y="17"/>
                      <a:pt x="67" y="17"/>
                    </a:cubicBezTo>
                    <a:cubicBezTo>
                      <a:pt x="72" y="17"/>
                      <a:pt x="75" y="13"/>
                      <a:pt x="75" y="9"/>
                    </a:cubicBezTo>
                    <a:cubicBezTo>
                      <a:pt x="75" y="4"/>
                      <a:pt x="72" y="0"/>
                      <a:pt x="67"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25" name="Google Shape;825;p35"/>
              <p:cNvSpPr/>
              <p:nvPr/>
            </p:nvSpPr>
            <p:spPr>
              <a:xfrm>
                <a:off x="2282825" y="9220200"/>
                <a:ext cx="228600" cy="63500"/>
              </a:xfrm>
              <a:custGeom>
                <a:avLst/>
                <a:gdLst/>
                <a:ahLst/>
                <a:cxnLst/>
                <a:rect l="l" t="t" r="r" b="b"/>
                <a:pathLst>
                  <a:path w="61" h="17" extrusionOk="0">
                    <a:moveTo>
                      <a:pt x="55" y="0"/>
                    </a:moveTo>
                    <a:cubicBezTo>
                      <a:pt x="6" y="0"/>
                      <a:pt x="6" y="0"/>
                      <a:pt x="6" y="0"/>
                    </a:cubicBezTo>
                    <a:cubicBezTo>
                      <a:pt x="2" y="0"/>
                      <a:pt x="0" y="4"/>
                      <a:pt x="0" y="9"/>
                    </a:cubicBezTo>
                    <a:cubicBezTo>
                      <a:pt x="0" y="13"/>
                      <a:pt x="2" y="17"/>
                      <a:pt x="6" y="17"/>
                    </a:cubicBezTo>
                    <a:cubicBezTo>
                      <a:pt x="55" y="17"/>
                      <a:pt x="55" y="17"/>
                      <a:pt x="55" y="17"/>
                    </a:cubicBezTo>
                    <a:cubicBezTo>
                      <a:pt x="59" y="17"/>
                      <a:pt x="61" y="13"/>
                      <a:pt x="61" y="9"/>
                    </a:cubicBezTo>
                    <a:cubicBezTo>
                      <a:pt x="61" y="4"/>
                      <a:pt x="59" y="0"/>
                      <a:pt x="5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26" name="Google Shape;826;p35"/>
              <p:cNvSpPr/>
              <p:nvPr/>
            </p:nvSpPr>
            <p:spPr>
              <a:xfrm>
                <a:off x="2279650" y="8542338"/>
                <a:ext cx="269875" cy="257175"/>
              </a:xfrm>
              <a:custGeom>
                <a:avLst/>
                <a:gdLst/>
                <a:ahLst/>
                <a:cxnLst/>
                <a:rect l="l" t="t" r="r" b="b"/>
                <a:pathLst>
                  <a:path w="72" h="68" extrusionOk="0">
                    <a:moveTo>
                      <a:pt x="66" y="45"/>
                    </a:moveTo>
                    <a:cubicBezTo>
                      <a:pt x="66" y="53"/>
                      <a:pt x="63" y="61"/>
                      <a:pt x="59" y="68"/>
                    </a:cubicBezTo>
                    <a:cubicBezTo>
                      <a:pt x="67" y="61"/>
                      <a:pt x="72" y="50"/>
                      <a:pt x="72" y="39"/>
                    </a:cubicBezTo>
                    <a:cubicBezTo>
                      <a:pt x="72" y="17"/>
                      <a:pt x="54" y="0"/>
                      <a:pt x="32" y="0"/>
                    </a:cubicBezTo>
                    <a:cubicBezTo>
                      <a:pt x="19" y="0"/>
                      <a:pt x="8" y="6"/>
                      <a:pt x="0" y="16"/>
                    </a:cubicBezTo>
                    <a:cubicBezTo>
                      <a:pt x="7" y="10"/>
                      <a:pt x="17" y="6"/>
                      <a:pt x="27" y="6"/>
                    </a:cubicBezTo>
                    <a:cubicBezTo>
                      <a:pt x="49" y="6"/>
                      <a:pt x="66" y="24"/>
                      <a:pt x="66" y="4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sp>
        <p:nvSpPr>
          <p:cNvPr id="827" name="Google Shape;827;p35"/>
          <p:cNvSpPr txBox="1"/>
          <p:nvPr/>
        </p:nvSpPr>
        <p:spPr>
          <a:xfrm>
            <a:off x="5710318" y="3060315"/>
            <a:ext cx="77136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800" b="1">
                <a:solidFill>
                  <a:srgbClr val="595959"/>
                </a:solidFill>
                <a:latin typeface="Century Gothic"/>
                <a:ea typeface="Century Gothic"/>
                <a:cs typeface="Century Gothic"/>
                <a:sym typeface="Century Gothic"/>
              </a:rPr>
              <a:t>IDEA!</a:t>
            </a:r>
            <a:endParaRPr sz="1800" b="1">
              <a:solidFill>
                <a:srgbClr val="595959"/>
              </a:solidFill>
              <a:latin typeface="Century Gothic"/>
              <a:ea typeface="Century Gothic"/>
              <a:cs typeface="Century Gothic"/>
              <a:sym typeface="Century Gothic"/>
            </a:endParaRPr>
          </a:p>
        </p:txBody>
      </p:sp>
      <p:grpSp>
        <p:nvGrpSpPr>
          <p:cNvPr id="828" name="Google Shape;828;p35"/>
          <p:cNvGrpSpPr/>
          <p:nvPr/>
        </p:nvGrpSpPr>
        <p:grpSpPr>
          <a:xfrm>
            <a:off x="2900115" y="3760715"/>
            <a:ext cx="1027303" cy="1027303"/>
            <a:chOff x="1185545" y="4493562"/>
            <a:chExt cx="1027303" cy="1027303"/>
          </a:xfrm>
        </p:grpSpPr>
        <p:sp>
          <p:nvSpPr>
            <p:cNvPr id="829" name="Google Shape;829;p35"/>
            <p:cNvSpPr/>
            <p:nvPr/>
          </p:nvSpPr>
          <p:spPr>
            <a:xfrm>
              <a:off x="1185545" y="4493562"/>
              <a:ext cx="1027303" cy="1027303"/>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830" name="Google Shape;830;p35"/>
            <p:cNvGrpSpPr/>
            <p:nvPr/>
          </p:nvGrpSpPr>
          <p:grpSpPr>
            <a:xfrm>
              <a:off x="1412082" y="4771403"/>
              <a:ext cx="574229" cy="471621"/>
              <a:chOff x="3382963" y="8399463"/>
              <a:chExt cx="968375" cy="795338"/>
            </a:xfrm>
          </p:grpSpPr>
          <p:sp>
            <p:nvSpPr>
              <p:cNvPr id="831" name="Google Shape;831;p35"/>
              <p:cNvSpPr/>
              <p:nvPr/>
            </p:nvSpPr>
            <p:spPr>
              <a:xfrm>
                <a:off x="3511550" y="8901113"/>
                <a:ext cx="438150" cy="36513"/>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32" name="Google Shape;832;p35"/>
              <p:cNvSpPr/>
              <p:nvPr/>
            </p:nvSpPr>
            <p:spPr>
              <a:xfrm>
                <a:off x="3511550" y="9013825"/>
                <a:ext cx="438150" cy="36513"/>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33" name="Google Shape;833;p35"/>
              <p:cNvSpPr/>
              <p:nvPr/>
            </p:nvSpPr>
            <p:spPr>
              <a:xfrm>
                <a:off x="4202113" y="8399463"/>
                <a:ext cx="149225" cy="131763"/>
              </a:xfrm>
              <a:custGeom>
                <a:avLst/>
                <a:gdLst/>
                <a:ahLst/>
                <a:cxnLst/>
                <a:rect l="l" t="t" r="r" b="b"/>
                <a:pathLst>
                  <a:path w="40" h="35" extrusionOk="0">
                    <a:moveTo>
                      <a:pt x="36" y="12"/>
                    </a:moveTo>
                    <a:cubicBezTo>
                      <a:pt x="15" y="1"/>
                      <a:pt x="15" y="1"/>
                      <a:pt x="15" y="1"/>
                    </a:cubicBezTo>
                    <a:cubicBezTo>
                      <a:pt x="12" y="0"/>
                      <a:pt x="9" y="1"/>
                      <a:pt x="7" y="4"/>
                    </a:cubicBezTo>
                    <a:cubicBezTo>
                      <a:pt x="0" y="19"/>
                      <a:pt x="0" y="19"/>
                      <a:pt x="0" y="19"/>
                    </a:cubicBezTo>
                    <a:cubicBezTo>
                      <a:pt x="31" y="35"/>
                      <a:pt x="31" y="35"/>
                      <a:pt x="31" y="35"/>
                    </a:cubicBezTo>
                    <a:cubicBezTo>
                      <a:pt x="38" y="20"/>
                      <a:pt x="38" y="20"/>
                      <a:pt x="38" y="20"/>
                    </a:cubicBezTo>
                    <a:cubicBezTo>
                      <a:pt x="40" y="17"/>
                      <a:pt x="39" y="13"/>
                      <a:pt x="36"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34" name="Google Shape;834;p35"/>
              <p:cNvSpPr/>
              <p:nvPr/>
            </p:nvSpPr>
            <p:spPr>
              <a:xfrm>
                <a:off x="4017963" y="8483600"/>
                <a:ext cx="292100" cy="406400"/>
              </a:xfrm>
              <a:custGeom>
                <a:avLst/>
                <a:gdLst/>
                <a:ahLst/>
                <a:cxnLst/>
                <a:rect l="l" t="t" r="r" b="b"/>
                <a:pathLst>
                  <a:path w="78" h="108" extrusionOk="0">
                    <a:moveTo>
                      <a:pt x="0" y="92"/>
                    </a:moveTo>
                    <a:cubicBezTo>
                      <a:pt x="5" y="94"/>
                      <a:pt x="5" y="94"/>
                      <a:pt x="5" y="94"/>
                    </a:cubicBezTo>
                    <a:cubicBezTo>
                      <a:pt x="5" y="94"/>
                      <a:pt x="5" y="94"/>
                      <a:pt x="5" y="94"/>
                    </a:cubicBezTo>
                    <a:cubicBezTo>
                      <a:pt x="44" y="17"/>
                      <a:pt x="44" y="17"/>
                      <a:pt x="44" y="17"/>
                    </a:cubicBezTo>
                    <a:cubicBezTo>
                      <a:pt x="45" y="15"/>
                      <a:pt x="48" y="14"/>
                      <a:pt x="50" y="16"/>
                    </a:cubicBezTo>
                    <a:cubicBezTo>
                      <a:pt x="52" y="17"/>
                      <a:pt x="53" y="19"/>
                      <a:pt x="52" y="21"/>
                    </a:cubicBezTo>
                    <a:cubicBezTo>
                      <a:pt x="13" y="98"/>
                      <a:pt x="13" y="98"/>
                      <a:pt x="13" y="98"/>
                    </a:cubicBezTo>
                    <a:cubicBezTo>
                      <a:pt x="13" y="98"/>
                      <a:pt x="13" y="98"/>
                      <a:pt x="13" y="98"/>
                    </a:cubicBezTo>
                    <a:cubicBezTo>
                      <a:pt x="18" y="101"/>
                      <a:pt x="18" y="101"/>
                      <a:pt x="18" y="101"/>
                    </a:cubicBezTo>
                    <a:cubicBezTo>
                      <a:pt x="18" y="101"/>
                      <a:pt x="18" y="101"/>
                      <a:pt x="18" y="101"/>
                    </a:cubicBezTo>
                    <a:cubicBezTo>
                      <a:pt x="58" y="24"/>
                      <a:pt x="58" y="24"/>
                      <a:pt x="58" y="24"/>
                    </a:cubicBezTo>
                    <a:cubicBezTo>
                      <a:pt x="59" y="22"/>
                      <a:pt x="61" y="21"/>
                      <a:pt x="63" y="22"/>
                    </a:cubicBezTo>
                    <a:cubicBezTo>
                      <a:pt x="65" y="23"/>
                      <a:pt x="66" y="26"/>
                      <a:pt x="65" y="28"/>
                    </a:cubicBezTo>
                    <a:cubicBezTo>
                      <a:pt x="26" y="105"/>
                      <a:pt x="26" y="105"/>
                      <a:pt x="26" y="105"/>
                    </a:cubicBezTo>
                    <a:cubicBezTo>
                      <a:pt x="26" y="105"/>
                      <a:pt x="26" y="105"/>
                      <a:pt x="26" y="105"/>
                    </a:cubicBezTo>
                    <a:cubicBezTo>
                      <a:pt x="31" y="108"/>
                      <a:pt x="31" y="108"/>
                      <a:pt x="31" y="108"/>
                    </a:cubicBezTo>
                    <a:cubicBezTo>
                      <a:pt x="78" y="16"/>
                      <a:pt x="78" y="16"/>
                      <a:pt x="78" y="16"/>
                    </a:cubicBezTo>
                    <a:cubicBezTo>
                      <a:pt x="47" y="0"/>
                      <a:pt x="47" y="0"/>
                      <a:pt x="47" y="0"/>
                    </a:cubicBezTo>
                    <a:lnTo>
                      <a:pt x="0" y="9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35" name="Google Shape;835;p35"/>
              <p:cNvSpPr/>
              <p:nvPr/>
            </p:nvSpPr>
            <p:spPr>
              <a:xfrm>
                <a:off x="3979863" y="8972550"/>
                <a:ext cx="60325" cy="74613"/>
              </a:xfrm>
              <a:custGeom>
                <a:avLst/>
                <a:gdLst/>
                <a:ahLst/>
                <a:cxnLst/>
                <a:rect l="l" t="t" r="r" b="b"/>
                <a:pathLst>
                  <a:path w="16" h="20" extrusionOk="0">
                    <a:moveTo>
                      <a:pt x="10" y="2"/>
                    </a:moveTo>
                    <a:cubicBezTo>
                      <a:pt x="7" y="1"/>
                      <a:pt x="3" y="0"/>
                      <a:pt x="0" y="1"/>
                    </a:cubicBezTo>
                    <a:cubicBezTo>
                      <a:pt x="0" y="20"/>
                      <a:pt x="0" y="20"/>
                      <a:pt x="0" y="20"/>
                    </a:cubicBezTo>
                    <a:cubicBezTo>
                      <a:pt x="16" y="9"/>
                      <a:pt x="16" y="9"/>
                      <a:pt x="16" y="9"/>
                    </a:cubicBezTo>
                    <a:cubicBezTo>
                      <a:pt x="15" y="6"/>
                      <a:pt x="13" y="4"/>
                      <a:pt x="10" y="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36" name="Google Shape;836;p35"/>
              <p:cNvSpPr/>
              <p:nvPr/>
            </p:nvSpPr>
            <p:spPr>
              <a:xfrm>
                <a:off x="3382963" y="8602663"/>
                <a:ext cx="725488" cy="592138"/>
              </a:xfrm>
              <a:custGeom>
                <a:avLst/>
                <a:gdLst/>
                <a:ahLst/>
                <a:cxnLst/>
                <a:rect l="l" t="t" r="r" b="b"/>
                <a:pathLst>
                  <a:path w="193" h="157" extrusionOk="0">
                    <a:moveTo>
                      <a:pt x="181" y="108"/>
                    </a:moveTo>
                    <a:cubicBezTo>
                      <a:pt x="178" y="111"/>
                      <a:pt x="178" y="111"/>
                      <a:pt x="178" y="111"/>
                    </a:cubicBezTo>
                    <a:cubicBezTo>
                      <a:pt x="178" y="142"/>
                      <a:pt x="178" y="142"/>
                      <a:pt x="178" y="142"/>
                    </a:cubicBezTo>
                    <a:cubicBezTo>
                      <a:pt x="15" y="142"/>
                      <a:pt x="15" y="142"/>
                      <a:pt x="15" y="142"/>
                    </a:cubicBezTo>
                    <a:cubicBezTo>
                      <a:pt x="15" y="53"/>
                      <a:pt x="15" y="53"/>
                      <a:pt x="15" y="53"/>
                    </a:cubicBezTo>
                    <a:cubicBezTo>
                      <a:pt x="167" y="53"/>
                      <a:pt x="167" y="53"/>
                      <a:pt x="167" y="53"/>
                    </a:cubicBezTo>
                    <a:cubicBezTo>
                      <a:pt x="191" y="6"/>
                      <a:pt x="191" y="6"/>
                      <a:pt x="191" y="6"/>
                    </a:cubicBezTo>
                    <a:cubicBezTo>
                      <a:pt x="189" y="3"/>
                      <a:pt x="185" y="0"/>
                      <a:pt x="181" y="0"/>
                    </a:cubicBezTo>
                    <a:cubicBezTo>
                      <a:pt x="12" y="0"/>
                      <a:pt x="12" y="0"/>
                      <a:pt x="12" y="0"/>
                    </a:cubicBezTo>
                    <a:cubicBezTo>
                      <a:pt x="6" y="0"/>
                      <a:pt x="0" y="6"/>
                      <a:pt x="0" y="12"/>
                    </a:cubicBezTo>
                    <a:cubicBezTo>
                      <a:pt x="0" y="145"/>
                      <a:pt x="0" y="145"/>
                      <a:pt x="0" y="145"/>
                    </a:cubicBezTo>
                    <a:cubicBezTo>
                      <a:pt x="0" y="152"/>
                      <a:pt x="6" y="157"/>
                      <a:pt x="12" y="157"/>
                    </a:cubicBezTo>
                    <a:cubicBezTo>
                      <a:pt x="181" y="157"/>
                      <a:pt x="181" y="157"/>
                      <a:pt x="181" y="157"/>
                    </a:cubicBezTo>
                    <a:cubicBezTo>
                      <a:pt x="187" y="157"/>
                      <a:pt x="193" y="152"/>
                      <a:pt x="193" y="145"/>
                    </a:cubicBezTo>
                    <a:cubicBezTo>
                      <a:pt x="193" y="99"/>
                      <a:pt x="193" y="99"/>
                      <a:pt x="193" y="99"/>
                    </a:cubicBezTo>
                    <a:cubicBezTo>
                      <a:pt x="181" y="108"/>
                      <a:pt x="181" y="108"/>
                      <a:pt x="181" y="108"/>
                    </a:cubicBezTo>
                    <a:close/>
                    <a:moveTo>
                      <a:pt x="154" y="17"/>
                    </a:moveTo>
                    <a:cubicBezTo>
                      <a:pt x="173" y="17"/>
                      <a:pt x="173" y="17"/>
                      <a:pt x="173" y="17"/>
                    </a:cubicBezTo>
                    <a:cubicBezTo>
                      <a:pt x="173" y="35"/>
                      <a:pt x="173" y="35"/>
                      <a:pt x="173" y="35"/>
                    </a:cubicBezTo>
                    <a:cubicBezTo>
                      <a:pt x="154" y="35"/>
                      <a:pt x="154" y="35"/>
                      <a:pt x="154" y="35"/>
                    </a:cubicBezTo>
                    <a:lnTo>
                      <a:pt x="154" y="17"/>
                    </a:lnTo>
                    <a:close/>
                    <a:moveTo>
                      <a:pt x="126" y="17"/>
                    </a:moveTo>
                    <a:cubicBezTo>
                      <a:pt x="145" y="17"/>
                      <a:pt x="145" y="17"/>
                      <a:pt x="145" y="17"/>
                    </a:cubicBezTo>
                    <a:cubicBezTo>
                      <a:pt x="145" y="35"/>
                      <a:pt x="145" y="35"/>
                      <a:pt x="145" y="35"/>
                    </a:cubicBezTo>
                    <a:cubicBezTo>
                      <a:pt x="126" y="35"/>
                      <a:pt x="126" y="35"/>
                      <a:pt x="126" y="35"/>
                    </a:cubicBezTo>
                    <a:lnTo>
                      <a:pt x="126" y="17"/>
                    </a:lnTo>
                    <a:close/>
                    <a:moveTo>
                      <a:pt x="99" y="17"/>
                    </a:moveTo>
                    <a:cubicBezTo>
                      <a:pt x="119" y="17"/>
                      <a:pt x="119" y="17"/>
                      <a:pt x="119" y="17"/>
                    </a:cubicBezTo>
                    <a:cubicBezTo>
                      <a:pt x="119" y="35"/>
                      <a:pt x="119" y="35"/>
                      <a:pt x="119" y="35"/>
                    </a:cubicBezTo>
                    <a:cubicBezTo>
                      <a:pt x="99" y="35"/>
                      <a:pt x="99" y="35"/>
                      <a:pt x="99" y="35"/>
                    </a:cubicBezTo>
                    <a:lnTo>
                      <a:pt x="99" y="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37" name="Google Shape;837;p35"/>
              <p:cNvSpPr/>
              <p:nvPr/>
            </p:nvSpPr>
            <p:spPr>
              <a:xfrm>
                <a:off x="3984625" y="8840788"/>
                <a:ext cx="141288" cy="157163"/>
              </a:xfrm>
              <a:custGeom>
                <a:avLst/>
                <a:gdLst/>
                <a:ahLst/>
                <a:cxnLst/>
                <a:rect l="l" t="t" r="r" b="b"/>
                <a:pathLst>
                  <a:path w="38" h="42" extrusionOk="0">
                    <a:moveTo>
                      <a:pt x="0" y="16"/>
                    </a:moveTo>
                    <a:cubicBezTo>
                      <a:pt x="0" y="34"/>
                      <a:pt x="0" y="34"/>
                      <a:pt x="0" y="34"/>
                    </a:cubicBezTo>
                    <a:cubicBezTo>
                      <a:pt x="3" y="33"/>
                      <a:pt x="7" y="33"/>
                      <a:pt x="10" y="35"/>
                    </a:cubicBezTo>
                    <a:cubicBezTo>
                      <a:pt x="13" y="37"/>
                      <a:pt x="15" y="39"/>
                      <a:pt x="17" y="42"/>
                    </a:cubicBezTo>
                    <a:cubicBezTo>
                      <a:pt x="31" y="31"/>
                      <a:pt x="31" y="31"/>
                      <a:pt x="31" y="31"/>
                    </a:cubicBezTo>
                    <a:cubicBezTo>
                      <a:pt x="38" y="16"/>
                      <a:pt x="38" y="16"/>
                      <a:pt x="38" y="16"/>
                    </a:cubicBezTo>
                    <a:cubicBezTo>
                      <a:pt x="7" y="0"/>
                      <a:pt x="7" y="0"/>
                      <a:pt x="7" y="0"/>
                    </a:cubicBezTo>
                    <a:lnTo>
                      <a:pt x="0" y="1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grpSp>
        <p:nvGrpSpPr>
          <p:cNvPr id="838" name="Google Shape;838;p35"/>
          <p:cNvGrpSpPr/>
          <p:nvPr/>
        </p:nvGrpSpPr>
        <p:grpSpPr>
          <a:xfrm>
            <a:off x="4688271" y="3760715"/>
            <a:ext cx="1027303" cy="1027303"/>
            <a:chOff x="2960116" y="4493562"/>
            <a:chExt cx="1027303" cy="1027303"/>
          </a:xfrm>
        </p:grpSpPr>
        <p:sp>
          <p:nvSpPr>
            <p:cNvPr id="839" name="Google Shape;839;p35"/>
            <p:cNvSpPr/>
            <p:nvPr/>
          </p:nvSpPr>
          <p:spPr>
            <a:xfrm>
              <a:off x="2960116" y="4493562"/>
              <a:ext cx="1027303" cy="1027303"/>
            </a:xfrm>
            <a:prstGeom prst="ellipse">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grpSp>
          <p:nvGrpSpPr>
            <p:cNvPr id="840" name="Google Shape;840;p35"/>
            <p:cNvGrpSpPr/>
            <p:nvPr/>
          </p:nvGrpSpPr>
          <p:grpSpPr>
            <a:xfrm>
              <a:off x="3240781" y="4778934"/>
              <a:ext cx="465973" cy="456559"/>
              <a:chOff x="5440363" y="8412163"/>
              <a:chExt cx="785813" cy="769938"/>
            </a:xfrm>
          </p:grpSpPr>
          <p:sp>
            <p:nvSpPr>
              <p:cNvPr id="841" name="Google Shape;841;p35"/>
              <p:cNvSpPr/>
              <p:nvPr/>
            </p:nvSpPr>
            <p:spPr>
              <a:xfrm>
                <a:off x="5440363" y="8412163"/>
                <a:ext cx="785813" cy="615950"/>
              </a:xfrm>
              <a:custGeom>
                <a:avLst/>
                <a:gdLst/>
                <a:ahLst/>
                <a:cxnLst/>
                <a:rect l="l" t="t" r="r" b="b"/>
                <a:pathLst>
                  <a:path w="209" h="164" extrusionOk="0">
                    <a:moveTo>
                      <a:pt x="197" y="0"/>
                    </a:moveTo>
                    <a:cubicBezTo>
                      <a:pt x="12" y="0"/>
                      <a:pt x="12" y="0"/>
                      <a:pt x="12" y="0"/>
                    </a:cubicBezTo>
                    <a:cubicBezTo>
                      <a:pt x="6" y="0"/>
                      <a:pt x="0" y="6"/>
                      <a:pt x="0" y="12"/>
                    </a:cubicBezTo>
                    <a:cubicBezTo>
                      <a:pt x="0" y="152"/>
                      <a:pt x="0" y="152"/>
                      <a:pt x="0" y="152"/>
                    </a:cubicBezTo>
                    <a:cubicBezTo>
                      <a:pt x="0" y="158"/>
                      <a:pt x="6" y="164"/>
                      <a:pt x="12" y="164"/>
                    </a:cubicBezTo>
                    <a:cubicBezTo>
                      <a:pt x="197" y="164"/>
                      <a:pt x="197" y="164"/>
                      <a:pt x="197" y="164"/>
                    </a:cubicBezTo>
                    <a:cubicBezTo>
                      <a:pt x="204" y="164"/>
                      <a:pt x="209" y="158"/>
                      <a:pt x="209" y="152"/>
                    </a:cubicBezTo>
                    <a:cubicBezTo>
                      <a:pt x="209" y="12"/>
                      <a:pt x="209" y="12"/>
                      <a:pt x="209" y="12"/>
                    </a:cubicBezTo>
                    <a:cubicBezTo>
                      <a:pt x="209" y="6"/>
                      <a:pt x="204" y="0"/>
                      <a:pt x="197" y="0"/>
                    </a:cubicBezTo>
                    <a:close/>
                    <a:moveTo>
                      <a:pt x="189" y="144"/>
                    </a:moveTo>
                    <a:cubicBezTo>
                      <a:pt x="20" y="144"/>
                      <a:pt x="20" y="144"/>
                      <a:pt x="20" y="144"/>
                    </a:cubicBezTo>
                    <a:cubicBezTo>
                      <a:pt x="20" y="20"/>
                      <a:pt x="20" y="20"/>
                      <a:pt x="20" y="20"/>
                    </a:cubicBezTo>
                    <a:cubicBezTo>
                      <a:pt x="189" y="20"/>
                      <a:pt x="189" y="20"/>
                      <a:pt x="189" y="20"/>
                    </a:cubicBezTo>
                    <a:lnTo>
                      <a:pt x="189" y="14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42" name="Google Shape;842;p35"/>
              <p:cNvSpPr/>
              <p:nvPr/>
            </p:nvSpPr>
            <p:spPr>
              <a:xfrm>
                <a:off x="5605463" y="9043988"/>
                <a:ext cx="461963" cy="138113"/>
              </a:xfrm>
              <a:custGeom>
                <a:avLst/>
                <a:gdLst/>
                <a:ahLst/>
                <a:cxnLst/>
                <a:rect l="l" t="t" r="r" b="b"/>
                <a:pathLst>
                  <a:path w="123" h="37" extrusionOk="0">
                    <a:moveTo>
                      <a:pt x="111" y="22"/>
                    </a:moveTo>
                    <a:cubicBezTo>
                      <a:pt x="97" y="22"/>
                      <a:pt x="97" y="22"/>
                      <a:pt x="97" y="22"/>
                    </a:cubicBezTo>
                    <a:cubicBezTo>
                      <a:pt x="90" y="0"/>
                      <a:pt x="90" y="0"/>
                      <a:pt x="90" y="0"/>
                    </a:cubicBezTo>
                    <a:cubicBezTo>
                      <a:pt x="33" y="0"/>
                      <a:pt x="33" y="0"/>
                      <a:pt x="33" y="0"/>
                    </a:cubicBezTo>
                    <a:cubicBezTo>
                      <a:pt x="25" y="22"/>
                      <a:pt x="25" y="22"/>
                      <a:pt x="25" y="22"/>
                    </a:cubicBezTo>
                    <a:cubicBezTo>
                      <a:pt x="12" y="22"/>
                      <a:pt x="12" y="22"/>
                      <a:pt x="12" y="22"/>
                    </a:cubicBezTo>
                    <a:cubicBezTo>
                      <a:pt x="6" y="22"/>
                      <a:pt x="0" y="25"/>
                      <a:pt x="0" y="28"/>
                    </a:cubicBezTo>
                    <a:cubicBezTo>
                      <a:pt x="0" y="32"/>
                      <a:pt x="0" y="32"/>
                      <a:pt x="0" y="32"/>
                    </a:cubicBezTo>
                    <a:cubicBezTo>
                      <a:pt x="0" y="35"/>
                      <a:pt x="6" y="37"/>
                      <a:pt x="12" y="37"/>
                    </a:cubicBezTo>
                    <a:cubicBezTo>
                      <a:pt x="111" y="37"/>
                      <a:pt x="111" y="37"/>
                      <a:pt x="111" y="37"/>
                    </a:cubicBezTo>
                    <a:cubicBezTo>
                      <a:pt x="117" y="37"/>
                      <a:pt x="123" y="35"/>
                      <a:pt x="123" y="32"/>
                    </a:cubicBezTo>
                    <a:cubicBezTo>
                      <a:pt x="123" y="28"/>
                      <a:pt x="123" y="28"/>
                      <a:pt x="123" y="28"/>
                    </a:cubicBezTo>
                    <a:cubicBezTo>
                      <a:pt x="123" y="25"/>
                      <a:pt x="117" y="22"/>
                      <a:pt x="111" y="2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43" name="Google Shape;843;p35"/>
              <p:cNvSpPr/>
              <p:nvPr/>
            </p:nvSpPr>
            <p:spPr>
              <a:xfrm>
                <a:off x="5572125" y="8542338"/>
                <a:ext cx="333375" cy="328613"/>
              </a:xfrm>
              <a:custGeom>
                <a:avLst/>
                <a:gdLst/>
                <a:ahLst/>
                <a:cxnLst/>
                <a:rect l="l" t="t" r="r" b="b"/>
                <a:pathLst>
                  <a:path w="89" h="87" extrusionOk="0">
                    <a:moveTo>
                      <a:pt x="12" y="64"/>
                    </a:moveTo>
                    <a:cubicBezTo>
                      <a:pt x="7" y="69"/>
                      <a:pt x="7" y="69"/>
                      <a:pt x="7" y="69"/>
                    </a:cubicBezTo>
                    <a:cubicBezTo>
                      <a:pt x="19" y="81"/>
                      <a:pt x="19" y="81"/>
                      <a:pt x="19" y="81"/>
                    </a:cubicBezTo>
                    <a:cubicBezTo>
                      <a:pt x="24" y="75"/>
                      <a:pt x="24" y="75"/>
                      <a:pt x="24" y="75"/>
                    </a:cubicBezTo>
                    <a:cubicBezTo>
                      <a:pt x="27" y="78"/>
                      <a:pt x="32" y="80"/>
                      <a:pt x="36" y="81"/>
                    </a:cubicBezTo>
                    <a:cubicBezTo>
                      <a:pt x="36" y="87"/>
                      <a:pt x="36" y="87"/>
                      <a:pt x="36" y="87"/>
                    </a:cubicBezTo>
                    <a:cubicBezTo>
                      <a:pt x="52" y="87"/>
                      <a:pt x="52" y="87"/>
                      <a:pt x="52" y="87"/>
                    </a:cubicBezTo>
                    <a:cubicBezTo>
                      <a:pt x="52" y="81"/>
                      <a:pt x="52" y="81"/>
                      <a:pt x="52" y="81"/>
                    </a:cubicBezTo>
                    <a:cubicBezTo>
                      <a:pt x="57" y="80"/>
                      <a:pt x="61" y="78"/>
                      <a:pt x="65" y="76"/>
                    </a:cubicBezTo>
                    <a:cubicBezTo>
                      <a:pt x="70" y="80"/>
                      <a:pt x="70" y="80"/>
                      <a:pt x="70" y="80"/>
                    </a:cubicBezTo>
                    <a:cubicBezTo>
                      <a:pt x="81" y="69"/>
                      <a:pt x="81" y="69"/>
                      <a:pt x="81" y="69"/>
                    </a:cubicBezTo>
                    <a:cubicBezTo>
                      <a:pt x="76" y="65"/>
                      <a:pt x="76" y="65"/>
                      <a:pt x="76" y="65"/>
                    </a:cubicBezTo>
                    <a:cubicBezTo>
                      <a:pt x="79" y="61"/>
                      <a:pt x="81" y="56"/>
                      <a:pt x="82" y="52"/>
                    </a:cubicBezTo>
                    <a:cubicBezTo>
                      <a:pt x="89" y="52"/>
                      <a:pt x="89" y="52"/>
                      <a:pt x="89" y="52"/>
                    </a:cubicBezTo>
                    <a:cubicBezTo>
                      <a:pt x="89" y="36"/>
                      <a:pt x="89" y="36"/>
                      <a:pt x="89" y="36"/>
                    </a:cubicBezTo>
                    <a:cubicBezTo>
                      <a:pt x="82" y="36"/>
                      <a:pt x="82" y="36"/>
                      <a:pt x="82" y="36"/>
                    </a:cubicBezTo>
                    <a:cubicBezTo>
                      <a:pt x="81" y="31"/>
                      <a:pt x="79" y="27"/>
                      <a:pt x="76" y="23"/>
                    </a:cubicBezTo>
                    <a:cubicBezTo>
                      <a:pt x="81" y="18"/>
                      <a:pt x="81" y="18"/>
                      <a:pt x="81" y="18"/>
                    </a:cubicBezTo>
                    <a:cubicBezTo>
                      <a:pt x="70" y="6"/>
                      <a:pt x="70" y="6"/>
                      <a:pt x="70" y="6"/>
                    </a:cubicBezTo>
                    <a:cubicBezTo>
                      <a:pt x="65" y="12"/>
                      <a:pt x="65" y="12"/>
                      <a:pt x="65" y="12"/>
                    </a:cubicBezTo>
                    <a:cubicBezTo>
                      <a:pt x="61" y="9"/>
                      <a:pt x="57" y="7"/>
                      <a:pt x="52" y="6"/>
                    </a:cubicBezTo>
                    <a:cubicBezTo>
                      <a:pt x="52" y="0"/>
                      <a:pt x="52" y="0"/>
                      <a:pt x="52" y="0"/>
                    </a:cubicBezTo>
                    <a:cubicBezTo>
                      <a:pt x="36" y="0"/>
                      <a:pt x="36" y="0"/>
                      <a:pt x="36" y="0"/>
                    </a:cubicBezTo>
                    <a:cubicBezTo>
                      <a:pt x="36" y="6"/>
                      <a:pt x="36" y="6"/>
                      <a:pt x="36" y="6"/>
                    </a:cubicBezTo>
                    <a:cubicBezTo>
                      <a:pt x="31" y="7"/>
                      <a:pt x="27" y="9"/>
                      <a:pt x="23" y="12"/>
                    </a:cubicBezTo>
                    <a:cubicBezTo>
                      <a:pt x="18" y="6"/>
                      <a:pt x="18" y="6"/>
                      <a:pt x="18" y="6"/>
                    </a:cubicBezTo>
                    <a:cubicBezTo>
                      <a:pt x="7" y="17"/>
                      <a:pt x="7" y="17"/>
                      <a:pt x="7" y="17"/>
                    </a:cubicBezTo>
                    <a:cubicBezTo>
                      <a:pt x="12" y="23"/>
                      <a:pt x="12" y="23"/>
                      <a:pt x="12" y="23"/>
                    </a:cubicBezTo>
                    <a:cubicBezTo>
                      <a:pt x="10" y="27"/>
                      <a:pt x="8" y="31"/>
                      <a:pt x="7" y="36"/>
                    </a:cubicBezTo>
                    <a:cubicBezTo>
                      <a:pt x="0" y="36"/>
                      <a:pt x="0" y="36"/>
                      <a:pt x="0" y="36"/>
                    </a:cubicBezTo>
                    <a:cubicBezTo>
                      <a:pt x="0" y="52"/>
                      <a:pt x="0" y="52"/>
                      <a:pt x="0" y="52"/>
                    </a:cubicBezTo>
                    <a:cubicBezTo>
                      <a:pt x="7" y="52"/>
                      <a:pt x="7" y="52"/>
                      <a:pt x="7" y="52"/>
                    </a:cubicBezTo>
                    <a:cubicBezTo>
                      <a:pt x="8" y="56"/>
                      <a:pt x="10" y="61"/>
                      <a:pt x="12" y="64"/>
                    </a:cubicBezTo>
                    <a:close/>
                    <a:moveTo>
                      <a:pt x="44" y="16"/>
                    </a:moveTo>
                    <a:cubicBezTo>
                      <a:pt x="59" y="16"/>
                      <a:pt x="72" y="29"/>
                      <a:pt x="72" y="43"/>
                    </a:cubicBezTo>
                    <a:cubicBezTo>
                      <a:pt x="72" y="58"/>
                      <a:pt x="59" y="71"/>
                      <a:pt x="44" y="71"/>
                    </a:cubicBezTo>
                    <a:cubicBezTo>
                      <a:pt x="29" y="71"/>
                      <a:pt x="17" y="58"/>
                      <a:pt x="17" y="43"/>
                    </a:cubicBezTo>
                    <a:cubicBezTo>
                      <a:pt x="17" y="29"/>
                      <a:pt x="29" y="16"/>
                      <a:pt x="44" y="16"/>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44" name="Google Shape;844;p35"/>
              <p:cNvSpPr/>
              <p:nvPr/>
            </p:nvSpPr>
            <p:spPr>
              <a:xfrm>
                <a:off x="5662613" y="8629650"/>
                <a:ext cx="153988" cy="153988"/>
              </a:xfrm>
              <a:custGeom>
                <a:avLst/>
                <a:gdLst/>
                <a:ahLst/>
                <a:cxnLst/>
                <a:rect l="l" t="t" r="r" b="b"/>
                <a:pathLst>
                  <a:path w="41" h="41" extrusionOk="0">
                    <a:moveTo>
                      <a:pt x="20" y="41"/>
                    </a:moveTo>
                    <a:cubicBezTo>
                      <a:pt x="32" y="41"/>
                      <a:pt x="41" y="32"/>
                      <a:pt x="41" y="21"/>
                    </a:cubicBezTo>
                    <a:cubicBezTo>
                      <a:pt x="41" y="9"/>
                      <a:pt x="32" y="0"/>
                      <a:pt x="20" y="0"/>
                    </a:cubicBezTo>
                    <a:cubicBezTo>
                      <a:pt x="9" y="0"/>
                      <a:pt x="0" y="9"/>
                      <a:pt x="0" y="21"/>
                    </a:cubicBezTo>
                    <a:cubicBezTo>
                      <a:pt x="0" y="32"/>
                      <a:pt x="9" y="41"/>
                      <a:pt x="20" y="41"/>
                    </a:cubicBezTo>
                    <a:close/>
                    <a:moveTo>
                      <a:pt x="20" y="7"/>
                    </a:moveTo>
                    <a:cubicBezTo>
                      <a:pt x="28" y="7"/>
                      <a:pt x="34" y="13"/>
                      <a:pt x="34" y="21"/>
                    </a:cubicBezTo>
                    <a:cubicBezTo>
                      <a:pt x="34" y="28"/>
                      <a:pt x="28" y="34"/>
                      <a:pt x="20" y="34"/>
                    </a:cubicBezTo>
                    <a:cubicBezTo>
                      <a:pt x="12" y="34"/>
                      <a:pt x="6" y="28"/>
                      <a:pt x="6" y="21"/>
                    </a:cubicBezTo>
                    <a:cubicBezTo>
                      <a:pt x="6" y="13"/>
                      <a:pt x="12" y="7"/>
                      <a:pt x="20"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45" name="Google Shape;845;p35"/>
              <p:cNvSpPr/>
              <p:nvPr/>
            </p:nvSpPr>
            <p:spPr>
              <a:xfrm>
                <a:off x="5710238" y="8678863"/>
                <a:ext cx="57150" cy="55563"/>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46" name="Google Shape;846;p35"/>
              <p:cNvSpPr/>
              <p:nvPr/>
            </p:nvSpPr>
            <p:spPr>
              <a:xfrm>
                <a:off x="5894388" y="8693150"/>
                <a:ext cx="203200" cy="200025"/>
              </a:xfrm>
              <a:custGeom>
                <a:avLst/>
                <a:gdLst/>
                <a:ahLst/>
                <a:cxnLst/>
                <a:rect l="l" t="t" r="r" b="b"/>
                <a:pathLst>
                  <a:path w="54" h="53" extrusionOk="0">
                    <a:moveTo>
                      <a:pt x="0" y="22"/>
                    </a:moveTo>
                    <a:cubicBezTo>
                      <a:pt x="0" y="32"/>
                      <a:pt x="0" y="32"/>
                      <a:pt x="0" y="32"/>
                    </a:cubicBezTo>
                    <a:cubicBezTo>
                      <a:pt x="5" y="32"/>
                      <a:pt x="5" y="32"/>
                      <a:pt x="5" y="32"/>
                    </a:cubicBezTo>
                    <a:cubicBezTo>
                      <a:pt x="5" y="34"/>
                      <a:pt x="6" y="37"/>
                      <a:pt x="8" y="39"/>
                    </a:cubicBezTo>
                    <a:cubicBezTo>
                      <a:pt x="5" y="42"/>
                      <a:pt x="5" y="42"/>
                      <a:pt x="5" y="42"/>
                    </a:cubicBezTo>
                    <a:cubicBezTo>
                      <a:pt x="12" y="49"/>
                      <a:pt x="12" y="49"/>
                      <a:pt x="12" y="49"/>
                    </a:cubicBezTo>
                    <a:cubicBezTo>
                      <a:pt x="15" y="46"/>
                      <a:pt x="15" y="46"/>
                      <a:pt x="15" y="46"/>
                    </a:cubicBezTo>
                    <a:cubicBezTo>
                      <a:pt x="17" y="48"/>
                      <a:pt x="20" y="49"/>
                      <a:pt x="22" y="49"/>
                    </a:cubicBezTo>
                    <a:cubicBezTo>
                      <a:pt x="22" y="53"/>
                      <a:pt x="22" y="53"/>
                      <a:pt x="22" y="53"/>
                    </a:cubicBezTo>
                    <a:cubicBezTo>
                      <a:pt x="32" y="53"/>
                      <a:pt x="32" y="53"/>
                      <a:pt x="32" y="53"/>
                    </a:cubicBezTo>
                    <a:cubicBezTo>
                      <a:pt x="32" y="49"/>
                      <a:pt x="32" y="49"/>
                      <a:pt x="32" y="49"/>
                    </a:cubicBezTo>
                    <a:cubicBezTo>
                      <a:pt x="35" y="49"/>
                      <a:pt x="38" y="48"/>
                      <a:pt x="40" y="46"/>
                    </a:cubicBezTo>
                    <a:cubicBezTo>
                      <a:pt x="43" y="49"/>
                      <a:pt x="43" y="49"/>
                      <a:pt x="43" y="49"/>
                    </a:cubicBezTo>
                    <a:cubicBezTo>
                      <a:pt x="50" y="42"/>
                      <a:pt x="50" y="42"/>
                      <a:pt x="50" y="42"/>
                    </a:cubicBezTo>
                    <a:cubicBezTo>
                      <a:pt x="47" y="40"/>
                      <a:pt x="47" y="40"/>
                      <a:pt x="47" y="40"/>
                    </a:cubicBezTo>
                    <a:cubicBezTo>
                      <a:pt x="49" y="37"/>
                      <a:pt x="50" y="35"/>
                      <a:pt x="50" y="32"/>
                    </a:cubicBezTo>
                    <a:cubicBezTo>
                      <a:pt x="54" y="32"/>
                      <a:pt x="54" y="32"/>
                      <a:pt x="54" y="32"/>
                    </a:cubicBezTo>
                    <a:cubicBezTo>
                      <a:pt x="54" y="22"/>
                      <a:pt x="54" y="22"/>
                      <a:pt x="54" y="22"/>
                    </a:cubicBezTo>
                    <a:cubicBezTo>
                      <a:pt x="50" y="22"/>
                      <a:pt x="50" y="22"/>
                      <a:pt x="50" y="22"/>
                    </a:cubicBezTo>
                    <a:cubicBezTo>
                      <a:pt x="50" y="19"/>
                      <a:pt x="49" y="16"/>
                      <a:pt x="47" y="14"/>
                    </a:cubicBezTo>
                    <a:cubicBezTo>
                      <a:pt x="50" y="11"/>
                      <a:pt x="50" y="11"/>
                      <a:pt x="50" y="11"/>
                    </a:cubicBezTo>
                    <a:cubicBezTo>
                      <a:pt x="43" y="4"/>
                      <a:pt x="43" y="4"/>
                      <a:pt x="43" y="4"/>
                    </a:cubicBezTo>
                    <a:cubicBezTo>
                      <a:pt x="40" y="7"/>
                      <a:pt x="40" y="7"/>
                      <a:pt x="40" y="7"/>
                    </a:cubicBezTo>
                    <a:cubicBezTo>
                      <a:pt x="38" y="6"/>
                      <a:pt x="35" y="5"/>
                      <a:pt x="32" y="4"/>
                    </a:cubicBezTo>
                    <a:cubicBezTo>
                      <a:pt x="32" y="0"/>
                      <a:pt x="32" y="0"/>
                      <a:pt x="32" y="0"/>
                    </a:cubicBezTo>
                    <a:cubicBezTo>
                      <a:pt x="22" y="0"/>
                      <a:pt x="22" y="0"/>
                      <a:pt x="22" y="0"/>
                    </a:cubicBezTo>
                    <a:cubicBezTo>
                      <a:pt x="22" y="4"/>
                      <a:pt x="22" y="4"/>
                      <a:pt x="22" y="4"/>
                    </a:cubicBezTo>
                    <a:cubicBezTo>
                      <a:pt x="20" y="5"/>
                      <a:pt x="17" y="6"/>
                      <a:pt x="15" y="7"/>
                    </a:cubicBezTo>
                    <a:cubicBezTo>
                      <a:pt x="11" y="4"/>
                      <a:pt x="11" y="4"/>
                      <a:pt x="11" y="4"/>
                    </a:cubicBezTo>
                    <a:cubicBezTo>
                      <a:pt x="5" y="11"/>
                      <a:pt x="5" y="11"/>
                      <a:pt x="5" y="11"/>
                    </a:cubicBezTo>
                    <a:cubicBezTo>
                      <a:pt x="8" y="14"/>
                      <a:pt x="8" y="14"/>
                      <a:pt x="8" y="14"/>
                    </a:cubicBezTo>
                    <a:cubicBezTo>
                      <a:pt x="6" y="16"/>
                      <a:pt x="5" y="19"/>
                      <a:pt x="5" y="22"/>
                    </a:cubicBezTo>
                    <a:lnTo>
                      <a:pt x="0" y="22"/>
                    </a:lnTo>
                    <a:close/>
                    <a:moveTo>
                      <a:pt x="28" y="10"/>
                    </a:moveTo>
                    <a:cubicBezTo>
                      <a:pt x="37" y="10"/>
                      <a:pt x="44" y="18"/>
                      <a:pt x="44" y="27"/>
                    </a:cubicBezTo>
                    <a:cubicBezTo>
                      <a:pt x="44" y="36"/>
                      <a:pt x="37" y="43"/>
                      <a:pt x="28" y="43"/>
                    </a:cubicBezTo>
                    <a:cubicBezTo>
                      <a:pt x="18" y="43"/>
                      <a:pt x="11" y="36"/>
                      <a:pt x="11" y="27"/>
                    </a:cubicBezTo>
                    <a:cubicBezTo>
                      <a:pt x="11" y="18"/>
                      <a:pt x="18" y="10"/>
                      <a:pt x="28" y="1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47" name="Google Shape;847;p35"/>
              <p:cNvSpPr/>
              <p:nvPr/>
            </p:nvSpPr>
            <p:spPr>
              <a:xfrm>
                <a:off x="5951538" y="8745538"/>
                <a:ext cx="93663" cy="95250"/>
              </a:xfrm>
              <a:custGeom>
                <a:avLst/>
                <a:gdLst/>
                <a:ahLst/>
                <a:cxnLst/>
                <a:rect l="l" t="t" r="r" b="b"/>
                <a:pathLst>
                  <a:path w="25" h="25" extrusionOk="0">
                    <a:moveTo>
                      <a:pt x="12" y="25"/>
                    </a:moveTo>
                    <a:cubicBezTo>
                      <a:pt x="19" y="25"/>
                      <a:pt x="25" y="20"/>
                      <a:pt x="25" y="13"/>
                    </a:cubicBezTo>
                    <a:cubicBezTo>
                      <a:pt x="25" y="6"/>
                      <a:pt x="19" y="0"/>
                      <a:pt x="12" y="0"/>
                    </a:cubicBezTo>
                    <a:cubicBezTo>
                      <a:pt x="5" y="0"/>
                      <a:pt x="0" y="6"/>
                      <a:pt x="0" y="13"/>
                    </a:cubicBezTo>
                    <a:cubicBezTo>
                      <a:pt x="0" y="20"/>
                      <a:pt x="5" y="25"/>
                      <a:pt x="12" y="25"/>
                    </a:cubicBezTo>
                    <a:close/>
                    <a:moveTo>
                      <a:pt x="12" y="4"/>
                    </a:moveTo>
                    <a:cubicBezTo>
                      <a:pt x="17" y="4"/>
                      <a:pt x="21" y="8"/>
                      <a:pt x="21" y="13"/>
                    </a:cubicBezTo>
                    <a:cubicBezTo>
                      <a:pt x="21" y="17"/>
                      <a:pt x="17" y="21"/>
                      <a:pt x="12" y="21"/>
                    </a:cubicBezTo>
                    <a:cubicBezTo>
                      <a:pt x="8" y="21"/>
                      <a:pt x="4" y="17"/>
                      <a:pt x="4" y="13"/>
                    </a:cubicBezTo>
                    <a:cubicBezTo>
                      <a:pt x="4" y="8"/>
                      <a:pt x="8" y="4"/>
                      <a:pt x="12" y="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48" name="Google Shape;848;p35"/>
              <p:cNvSpPr/>
              <p:nvPr/>
            </p:nvSpPr>
            <p:spPr>
              <a:xfrm>
                <a:off x="5981700" y="8775700"/>
                <a:ext cx="33338" cy="34925"/>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grpSp>
        <p:nvGrpSpPr>
          <p:cNvPr id="849" name="Google Shape;849;p35"/>
          <p:cNvGrpSpPr/>
          <p:nvPr/>
        </p:nvGrpSpPr>
        <p:grpSpPr>
          <a:xfrm>
            <a:off x="1111959" y="3760715"/>
            <a:ext cx="1027303" cy="1027303"/>
            <a:chOff x="10058400" y="4493562"/>
            <a:chExt cx="1027303" cy="1027303"/>
          </a:xfrm>
        </p:grpSpPr>
        <p:sp>
          <p:nvSpPr>
            <p:cNvPr id="850" name="Google Shape;850;p35"/>
            <p:cNvSpPr/>
            <p:nvPr/>
          </p:nvSpPr>
          <p:spPr>
            <a:xfrm>
              <a:off x="10058400" y="4493562"/>
              <a:ext cx="1027303" cy="1027303"/>
            </a:xfrm>
            <a:prstGeom prst="ellipse">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grpSp>
          <p:nvGrpSpPr>
            <p:cNvPr id="851" name="Google Shape;851;p35"/>
            <p:cNvGrpSpPr/>
            <p:nvPr/>
          </p:nvGrpSpPr>
          <p:grpSpPr>
            <a:xfrm>
              <a:off x="10357421" y="4833062"/>
              <a:ext cx="429260" cy="348303"/>
              <a:chOff x="9004300" y="9856788"/>
              <a:chExt cx="723900" cy="587375"/>
            </a:xfrm>
          </p:grpSpPr>
          <p:sp>
            <p:nvSpPr>
              <p:cNvPr id="852" name="Google Shape;852;p35"/>
              <p:cNvSpPr/>
              <p:nvPr/>
            </p:nvSpPr>
            <p:spPr>
              <a:xfrm>
                <a:off x="9004300" y="9856788"/>
                <a:ext cx="723900" cy="587375"/>
              </a:xfrm>
              <a:custGeom>
                <a:avLst/>
                <a:gdLst/>
                <a:ahLst/>
                <a:cxnLst/>
                <a:rect l="l" t="t" r="r" b="b"/>
                <a:pathLst>
                  <a:path w="193" h="156" extrusionOk="0">
                    <a:moveTo>
                      <a:pt x="181" y="0"/>
                    </a:moveTo>
                    <a:cubicBezTo>
                      <a:pt x="12" y="0"/>
                      <a:pt x="12" y="0"/>
                      <a:pt x="12" y="0"/>
                    </a:cubicBezTo>
                    <a:cubicBezTo>
                      <a:pt x="6" y="0"/>
                      <a:pt x="0" y="5"/>
                      <a:pt x="0" y="12"/>
                    </a:cubicBezTo>
                    <a:cubicBezTo>
                      <a:pt x="0" y="144"/>
                      <a:pt x="0" y="144"/>
                      <a:pt x="0" y="144"/>
                    </a:cubicBezTo>
                    <a:cubicBezTo>
                      <a:pt x="0" y="151"/>
                      <a:pt x="6" y="156"/>
                      <a:pt x="12" y="156"/>
                    </a:cubicBezTo>
                    <a:cubicBezTo>
                      <a:pt x="181" y="156"/>
                      <a:pt x="181" y="156"/>
                      <a:pt x="181" y="156"/>
                    </a:cubicBezTo>
                    <a:cubicBezTo>
                      <a:pt x="188" y="156"/>
                      <a:pt x="193" y="151"/>
                      <a:pt x="193" y="144"/>
                    </a:cubicBezTo>
                    <a:cubicBezTo>
                      <a:pt x="193" y="12"/>
                      <a:pt x="193" y="12"/>
                      <a:pt x="193" y="12"/>
                    </a:cubicBezTo>
                    <a:cubicBezTo>
                      <a:pt x="193" y="5"/>
                      <a:pt x="188" y="0"/>
                      <a:pt x="181" y="0"/>
                    </a:cubicBezTo>
                    <a:close/>
                    <a:moveTo>
                      <a:pt x="154" y="16"/>
                    </a:moveTo>
                    <a:cubicBezTo>
                      <a:pt x="173" y="16"/>
                      <a:pt x="173" y="16"/>
                      <a:pt x="173" y="16"/>
                    </a:cubicBezTo>
                    <a:cubicBezTo>
                      <a:pt x="173" y="35"/>
                      <a:pt x="173" y="35"/>
                      <a:pt x="173" y="35"/>
                    </a:cubicBezTo>
                    <a:cubicBezTo>
                      <a:pt x="154" y="35"/>
                      <a:pt x="154" y="35"/>
                      <a:pt x="154" y="35"/>
                    </a:cubicBezTo>
                    <a:lnTo>
                      <a:pt x="154" y="16"/>
                    </a:lnTo>
                    <a:close/>
                    <a:moveTo>
                      <a:pt x="127" y="16"/>
                    </a:moveTo>
                    <a:cubicBezTo>
                      <a:pt x="146" y="16"/>
                      <a:pt x="146" y="16"/>
                      <a:pt x="146" y="16"/>
                    </a:cubicBezTo>
                    <a:cubicBezTo>
                      <a:pt x="146" y="35"/>
                      <a:pt x="146" y="35"/>
                      <a:pt x="146" y="35"/>
                    </a:cubicBezTo>
                    <a:cubicBezTo>
                      <a:pt x="127" y="35"/>
                      <a:pt x="127" y="35"/>
                      <a:pt x="127" y="35"/>
                    </a:cubicBezTo>
                    <a:lnTo>
                      <a:pt x="127" y="16"/>
                    </a:lnTo>
                    <a:close/>
                    <a:moveTo>
                      <a:pt x="100" y="16"/>
                    </a:moveTo>
                    <a:cubicBezTo>
                      <a:pt x="119" y="16"/>
                      <a:pt x="119" y="16"/>
                      <a:pt x="119" y="16"/>
                    </a:cubicBezTo>
                    <a:cubicBezTo>
                      <a:pt x="119" y="35"/>
                      <a:pt x="119" y="35"/>
                      <a:pt x="119" y="35"/>
                    </a:cubicBezTo>
                    <a:cubicBezTo>
                      <a:pt x="100" y="35"/>
                      <a:pt x="100" y="35"/>
                      <a:pt x="100" y="35"/>
                    </a:cubicBezTo>
                    <a:lnTo>
                      <a:pt x="100" y="16"/>
                    </a:lnTo>
                    <a:close/>
                    <a:moveTo>
                      <a:pt x="178" y="141"/>
                    </a:moveTo>
                    <a:cubicBezTo>
                      <a:pt x="15" y="141"/>
                      <a:pt x="15" y="141"/>
                      <a:pt x="15" y="141"/>
                    </a:cubicBezTo>
                    <a:cubicBezTo>
                      <a:pt x="15" y="53"/>
                      <a:pt x="15" y="53"/>
                      <a:pt x="15" y="53"/>
                    </a:cubicBezTo>
                    <a:cubicBezTo>
                      <a:pt x="178" y="53"/>
                      <a:pt x="178" y="53"/>
                      <a:pt x="178" y="53"/>
                    </a:cubicBezTo>
                    <a:lnTo>
                      <a:pt x="178" y="14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53" name="Google Shape;853;p35"/>
              <p:cNvSpPr/>
              <p:nvPr/>
            </p:nvSpPr>
            <p:spPr>
              <a:xfrm>
                <a:off x="9236075" y="10079038"/>
                <a:ext cx="282575" cy="280988"/>
              </a:xfrm>
              <a:custGeom>
                <a:avLst/>
                <a:gdLst/>
                <a:ahLst/>
                <a:cxnLst/>
                <a:rect l="l" t="t" r="r" b="b"/>
                <a:pathLst>
                  <a:path w="75" h="75" extrusionOk="0">
                    <a:moveTo>
                      <a:pt x="37" y="75"/>
                    </a:moveTo>
                    <a:cubicBezTo>
                      <a:pt x="58" y="75"/>
                      <a:pt x="75" y="58"/>
                      <a:pt x="75" y="37"/>
                    </a:cubicBezTo>
                    <a:cubicBezTo>
                      <a:pt x="75" y="17"/>
                      <a:pt x="58" y="0"/>
                      <a:pt x="37" y="0"/>
                    </a:cubicBezTo>
                    <a:cubicBezTo>
                      <a:pt x="16" y="0"/>
                      <a:pt x="0" y="17"/>
                      <a:pt x="0" y="37"/>
                    </a:cubicBezTo>
                    <a:cubicBezTo>
                      <a:pt x="0" y="58"/>
                      <a:pt x="16" y="75"/>
                      <a:pt x="37" y="75"/>
                    </a:cubicBezTo>
                    <a:close/>
                    <a:moveTo>
                      <a:pt x="22" y="15"/>
                    </a:moveTo>
                    <a:cubicBezTo>
                      <a:pt x="66" y="37"/>
                      <a:pt x="66" y="37"/>
                      <a:pt x="66" y="37"/>
                    </a:cubicBezTo>
                    <a:cubicBezTo>
                      <a:pt x="22" y="60"/>
                      <a:pt x="22" y="60"/>
                      <a:pt x="22" y="60"/>
                    </a:cubicBezTo>
                    <a:lnTo>
                      <a:pt x="22" y="1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grpSp>
        <p:nvGrpSpPr>
          <p:cNvPr id="854" name="Google Shape;854;p35"/>
          <p:cNvGrpSpPr/>
          <p:nvPr/>
        </p:nvGrpSpPr>
        <p:grpSpPr>
          <a:xfrm>
            <a:off x="8264583" y="3760715"/>
            <a:ext cx="1027303" cy="1027303"/>
            <a:chOff x="6509258" y="4493562"/>
            <a:chExt cx="1027303" cy="1027303"/>
          </a:xfrm>
        </p:grpSpPr>
        <p:sp>
          <p:nvSpPr>
            <p:cNvPr id="855" name="Google Shape;855;p35"/>
            <p:cNvSpPr/>
            <p:nvPr/>
          </p:nvSpPr>
          <p:spPr>
            <a:xfrm>
              <a:off x="6509258" y="4493562"/>
              <a:ext cx="1027303" cy="1027303"/>
            </a:xfrm>
            <a:prstGeom prst="ellipse">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grpSp>
          <p:nvGrpSpPr>
            <p:cNvPr id="856" name="Google Shape;856;p35"/>
            <p:cNvGrpSpPr/>
            <p:nvPr/>
          </p:nvGrpSpPr>
          <p:grpSpPr>
            <a:xfrm>
              <a:off x="6820046" y="4779404"/>
              <a:ext cx="405726" cy="455618"/>
              <a:chOff x="7907338" y="9050338"/>
              <a:chExt cx="684213" cy="768350"/>
            </a:xfrm>
          </p:grpSpPr>
          <p:sp>
            <p:nvSpPr>
              <p:cNvPr id="857" name="Google Shape;857;p35"/>
              <p:cNvSpPr/>
              <p:nvPr/>
            </p:nvSpPr>
            <p:spPr>
              <a:xfrm>
                <a:off x="8023225" y="9332913"/>
                <a:ext cx="101600" cy="101600"/>
              </a:xfrm>
              <a:custGeom>
                <a:avLst/>
                <a:gdLst/>
                <a:ahLst/>
                <a:cxnLst/>
                <a:rect l="l" t="t" r="r" b="b"/>
                <a:pathLst>
                  <a:path w="27" h="27" extrusionOk="0">
                    <a:moveTo>
                      <a:pt x="13" y="0"/>
                    </a:moveTo>
                    <a:cubicBezTo>
                      <a:pt x="6" y="0"/>
                      <a:pt x="0" y="6"/>
                      <a:pt x="0" y="13"/>
                    </a:cubicBezTo>
                    <a:cubicBezTo>
                      <a:pt x="0" y="21"/>
                      <a:pt x="6" y="27"/>
                      <a:pt x="13" y="27"/>
                    </a:cubicBezTo>
                    <a:cubicBezTo>
                      <a:pt x="21" y="27"/>
                      <a:pt x="27" y="21"/>
                      <a:pt x="27" y="13"/>
                    </a:cubicBezTo>
                    <a:cubicBezTo>
                      <a:pt x="27" y="6"/>
                      <a:pt x="21" y="0"/>
                      <a:pt x="13" y="0"/>
                    </a:cubicBezTo>
                    <a:close/>
                    <a:moveTo>
                      <a:pt x="13" y="23"/>
                    </a:moveTo>
                    <a:cubicBezTo>
                      <a:pt x="8" y="23"/>
                      <a:pt x="3" y="19"/>
                      <a:pt x="3" y="13"/>
                    </a:cubicBezTo>
                    <a:cubicBezTo>
                      <a:pt x="3" y="8"/>
                      <a:pt x="8" y="3"/>
                      <a:pt x="13" y="3"/>
                    </a:cubicBezTo>
                    <a:cubicBezTo>
                      <a:pt x="19" y="3"/>
                      <a:pt x="23" y="8"/>
                      <a:pt x="23" y="13"/>
                    </a:cubicBezTo>
                    <a:cubicBezTo>
                      <a:pt x="23" y="19"/>
                      <a:pt x="19" y="23"/>
                      <a:pt x="13" y="2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58" name="Google Shape;858;p35"/>
              <p:cNvSpPr/>
              <p:nvPr/>
            </p:nvSpPr>
            <p:spPr>
              <a:xfrm>
                <a:off x="8242300" y="9269413"/>
                <a:ext cx="85725" cy="85725"/>
              </a:xfrm>
              <a:custGeom>
                <a:avLst/>
                <a:gdLst/>
                <a:ahLst/>
                <a:cxnLst/>
                <a:rect l="l" t="t" r="r" b="b"/>
                <a:pathLst>
                  <a:path w="23" h="23" extrusionOk="0">
                    <a:moveTo>
                      <a:pt x="11" y="0"/>
                    </a:moveTo>
                    <a:cubicBezTo>
                      <a:pt x="5" y="0"/>
                      <a:pt x="0" y="5"/>
                      <a:pt x="0" y="12"/>
                    </a:cubicBezTo>
                    <a:cubicBezTo>
                      <a:pt x="0" y="18"/>
                      <a:pt x="5" y="23"/>
                      <a:pt x="11" y="23"/>
                    </a:cubicBezTo>
                    <a:cubicBezTo>
                      <a:pt x="18" y="23"/>
                      <a:pt x="23" y="18"/>
                      <a:pt x="23" y="12"/>
                    </a:cubicBezTo>
                    <a:cubicBezTo>
                      <a:pt x="23" y="5"/>
                      <a:pt x="18" y="0"/>
                      <a:pt x="11" y="0"/>
                    </a:cubicBezTo>
                    <a:close/>
                    <a:moveTo>
                      <a:pt x="11" y="17"/>
                    </a:moveTo>
                    <a:cubicBezTo>
                      <a:pt x="8" y="17"/>
                      <a:pt x="5" y="15"/>
                      <a:pt x="5" y="12"/>
                    </a:cubicBezTo>
                    <a:cubicBezTo>
                      <a:pt x="5" y="8"/>
                      <a:pt x="8" y="6"/>
                      <a:pt x="11" y="6"/>
                    </a:cubicBezTo>
                    <a:cubicBezTo>
                      <a:pt x="15" y="6"/>
                      <a:pt x="17" y="8"/>
                      <a:pt x="17" y="12"/>
                    </a:cubicBezTo>
                    <a:cubicBezTo>
                      <a:pt x="17" y="15"/>
                      <a:pt x="15" y="17"/>
                      <a:pt x="11" y="1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59" name="Google Shape;859;p35"/>
              <p:cNvSpPr/>
              <p:nvPr/>
            </p:nvSpPr>
            <p:spPr>
              <a:xfrm>
                <a:off x="8047038" y="9359900"/>
                <a:ext cx="52388" cy="49213"/>
              </a:xfrm>
              <a:custGeom>
                <a:avLst/>
                <a:gdLst/>
                <a:ahLst/>
                <a:cxnLst/>
                <a:rect l="l" t="t" r="r" b="b"/>
                <a:pathLst>
                  <a:path w="14" h="13" extrusionOk="0">
                    <a:moveTo>
                      <a:pt x="7" y="0"/>
                    </a:moveTo>
                    <a:cubicBezTo>
                      <a:pt x="4" y="0"/>
                      <a:pt x="0" y="3"/>
                      <a:pt x="0" y="6"/>
                    </a:cubicBezTo>
                    <a:cubicBezTo>
                      <a:pt x="0" y="10"/>
                      <a:pt x="4" y="13"/>
                      <a:pt x="7" y="13"/>
                    </a:cubicBezTo>
                    <a:cubicBezTo>
                      <a:pt x="11" y="13"/>
                      <a:pt x="14" y="10"/>
                      <a:pt x="14" y="6"/>
                    </a:cubicBezTo>
                    <a:cubicBezTo>
                      <a:pt x="14" y="3"/>
                      <a:pt x="11" y="0"/>
                      <a:pt x="7" y="0"/>
                    </a:cubicBezTo>
                    <a:close/>
                    <a:moveTo>
                      <a:pt x="7" y="10"/>
                    </a:moveTo>
                    <a:cubicBezTo>
                      <a:pt x="5" y="10"/>
                      <a:pt x="4" y="8"/>
                      <a:pt x="4" y="6"/>
                    </a:cubicBezTo>
                    <a:cubicBezTo>
                      <a:pt x="4" y="4"/>
                      <a:pt x="5" y="3"/>
                      <a:pt x="7" y="3"/>
                    </a:cubicBezTo>
                    <a:cubicBezTo>
                      <a:pt x="9" y="3"/>
                      <a:pt x="11" y="4"/>
                      <a:pt x="11" y="6"/>
                    </a:cubicBezTo>
                    <a:cubicBezTo>
                      <a:pt x="11" y="8"/>
                      <a:pt x="9" y="10"/>
                      <a:pt x="7" y="1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60" name="Google Shape;860;p35"/>
              <p:cNvSpPr/>
              <p:nvPr/>
            </p:nvSpPr>
            <p:spPr>
              <a:xfrm>
                <a:off x="8201025" y="9231313"/>
                <a:ext cx="165100" cy="161925"/>
              </a:xfrm>
              <a:custGeom>
                <a:avLst/>
                <a:gdLst/>
                <a:ahLst/>
                <a:cxnLst/>
                <a:rect l="l" t="t" r="r" b="b"/>
                <a:pathLst>
                  <a:path w="44" h="43" extrusionOk="0">
                    <a:moveTo>
                      <a:pt x="22" y="0"/>
                    </a:moveTo>
                    <a:cubicBezTo>
                      <a:pt x="10" y="0"/>
                      <a:pt x="0" y="9"/>
                      <a:pt x="0" y="22"/>
                    </a:cubicBezTo>
                    <a:cubicBezTo>
                      <a:pt x="0" y="34"/>
                      <a:pt x="10" y="43"/>
                      <a:pt x="22" y="43"/>
                    </a:cubicBezTo>
                    <a:cubicBezTo>
                      <a:pt x="34" y="43"/>
                      <a:pt x="44" y="34"/>
                      <a:pt x="44" y="22"/>
                    </a:cubicBezTo>
                    <a:cubicBezTo>
                      <a:pt x="44" y="9"/>
                      <a:pt x="34" y="0"/>
                      <a:pt x="22" y="0"/>
                    </a:cubicBezTo>
                    <a:close/>
                    <a:moveTo>
                      <a:pt x="22" y="38"/>
                    </a:moveTo>
                    <a:cubicBezTo>
                      <a:pt x="13" y="38"/>
                      <a:pt x="6" y="31"/>
                      <a:pt x="6" y="22"/>
                    </a:cubicBezTo>
                    <a:cubicBezTo>
                      <a:pt x="6" y="12"/>
                      <a:pt x="13" y="5"/>
                      <a:pt x="22" y="5"/>
                    </a:cubicBezTo>
                    <a:cubicBezTo>
                      <a:pt x="31" y="5"/>
                      <a:pt x="39" y="12"/>
                      <a:pt x="39" y="22"/>
                    </a:cubicBezTo>
                    <a:cubicBezTo>
                      <a:pt x="39" y="31"/>
                      <a:pt x="31" y="38"/>
                      <a:pt x="22" y="3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61" name="Google Shape;861;p35"/>
              <p:cNvSpPr/>
              <p:nvPr/>
            </p:nvSpPr>
            <p:spPr>
              <a:xfrm>
                <a:off x="7907338" y="9050338"/>
                <a:ext cx="684213" cy="768350"/>
              </a:xfrm>
              <a:custGeom>
                <a:avLst/>
                <a:gdLst/>
                <a:ahLst/>
                <a:cxnLst/>
                <a:rect l="l" t="t" r="r" b="b"/>
                <a:pathLst>
                  <a:path w="182" h="204" extrusionOk="0">
                    <a:moveTo>
                      <a:pt x="171" y="111"/>
                    </a:moveTo>
                    <a:cubicBezTo>
                      <a:pt x="166" y="106"/>
                      <a:pt x="160" y="101"/>
                      <a:pt x="157" y="95"/>
                    </a:cubicBezTo>
                    <a:cubicBezTo>
                      <a:pt x="154" y="87"/>
                      <a:pt x="158" y="78"/>
                      <a:pt x="158" y="69"/>
                    </a:cubicBezTo>
                    <a:cubicBezTo>
                      <a:pt x="158" y="62"/>
                      <a:pt x="155" y="54"/>
                      <a:pt x="153" y="47"/>
                    </a:cubicBezTo>
                    <a:cubicBezTo>
                      <a:pt x="149" y="36"/>
                      <a:pt x="142" y="28"/>
                      <a:pt x="133" y="21"/>
                    </a:cubicBezTo>
                    <a:cubicBezTo>
                      <a:pt x="119" y="8"/>
                      <a:pt x="100" y="0"/>
                      <a:pt x="78" y="0"/>
                    </a:cubicBezTo>
                    <a:cubicBezTo>
                      <a:pt x="35" y="0"/>
                      <a:pt x="0" y="32"/>
                      <a:pt x="0" y="71"/>
                    </a:cubicBezTo>
                    <a:cubicBezTo>
                      <a:pt x="0" y="73"/>
                      <a:pt x="1" y="76"/>
                      <a:pt x="1" y="79"/>
                    </a:cubicBezTo>
                    <a:cubicBezTo>
                      <a:pt x="1" y="96"/>
                      <a:pt x="7" y="116"/>
                      <a:pt x="22" y="139"/>
                    </a:cubicBezTo>
                    <a:cubicBezTo>
                      <a:pt x="22" y="139"/>
                      <a:pt x="43" y="181"/>
                      <a:pt x="0" y="203"/>
                    </a:cubicBezTo>
                    <a:cubicBezTo>
                      <a:pt x="95" y="204"/>
                      <a:pt x="95" y="204"/>
                      <a:pt x="95" y="204"/>
                    </a:cubicBezTo>
                    <a:cubicBezTo>
                      <a:pt x="95" y="204"/>
                      <a:pt x="102" y="175"/>
                      <a:pt x="113" y="175"/>
                    </a:cubicBezTo>
                    <a:cubicBezTo>
                      <a:pt x="123" y="175"/>
                      <a:pt x="133" y="176"/>
                      <a:pt x="143" y="176"/>
                    </a:cubicBezTo>
                    <a:cubicBezTo>
                      <a:pt x="145" y="176"/>
                      <a:pt x="146" y="176"/>
                      <a:pt x="147" y="175"/>
                    </a:cubicBezTo>
                    <a:cubicBezTo>
                      <a:pt x="147" y="175"/>
                      <a:pt x="147" y="175"/>
                      <a:pt x="147" y="175"/>
                    </a:cubicBezTo>
                    <a:cubicBezTo>
                      <a:pt x="147" y="175"/>
                      <a:pt x="147" y="175"/>
                      <a:pt x="147" y="175"/>
                    </a:cubicBezTo>
                    <a:cubicBezTo>
                      <a:pt x="154" y="172"/>
                      <a:pt x="149" y="156"/>
                      <a:pt x="149" y="156"/>
                    </a:cubicBezTo>
                    <a:cubicBezTo>
                      <a:pt x="153" y="155"/>
                      <a:pt x="156" y="152"/>
                      <a:pt x="156" y="150"/>
                    </a:cubicBezTo>
                    <a:cubicBezTo>
                      <a:pt x="156" y="150"/>
                      <a:pt x="156" y="150"/>
                      <a:pt x="156" y="150"/>
                    </a:cubicBezTo>
                    <a:cubicBezTo>
                      <a:pt x="156" y="147"/>
                      <a:pt x="152" y="145"/>
                      <a:pt x="147" y="144"/>
                    </a:cubicBezTo>
                    <a:cubicBezTo>
                      <a:pt x="149" y="144"/>
                      <a:pt x="149" y="144"/>
                      <a:pt x="149" y="144"/>
                    </a:cubicBezTo>
                    <a:cubicBezTo>
                      <a:pt x="153" y="144"/>
                      <a:pt x="156" y="142"/>
                      <a:pt x="156" y="139"/>
                    </a:cubicBezTo>
                    <a:cubicBezTo>
                      <a:pt x="156" y="139"/>
                      <a:pt x="156" y="139"/>
                      <a:pt x="156" y="139"/>
                    </a:cubicBezTo>
                    <a:cubicBezTo>
                      <a:pt x="156" y="138"/>
                      <a:pt x="156" y="138"/>
                      <a:pt x="156" y="137"/>
                    </a:cubicBezTo>
                    <a:cubicBezTo>
                      <a:pt x="156" y="134"/>
                      <a:pt x="159" y="120"/>
                      <a:pt x="160" y="120"/>
                    </a:cubicBezTo>
                    <a:cubicBezTo>
                      <a:pt x="182" y="119"/>
                      <a:pt x="171" y="111"/>
                      <a:pt x="171" y="111"/>
                    </a:cubicBezTo>
                    <a:close/>
                    <a:moveTo>
                      <a:pt x="66" y="92"/>
                    </a:moveTo>
                    <a:cubicBezTo>
                      <a:pt x="63" y="92"/>
                      <a:pt x="63" y="92"/>
                      <a:pt x="63" y="92"/>
                    </a:cubicBezTo>
                    <a:cubicBezTo>
                      <a:pt x="62" y="95"/>
                      <a:pt x="61" y="97"/>
                      <a:pt x="60" y="99"/>
                    </a:cubicBezTo>
                    <a:cubicBezTo>
                      <a:pt x="62" y="101"/>
                      <a:pt x="62" y="101"/>
                      <a:pt x="62" y="101"/>
                    </a:cubicBezTo>
                    <a:cubicBezTo>
                      <a:pt x="57" y="107"/>
                      <a:pt x="57" y="107"/>
                      <a:pt x="57" y="107"/>
                    </a:cubicBezTo>
                    <a:cubicBezTo>
                      <a:pt x="54" y="104"/>
                      <a:pt x="54" y="104"/>
                      <a:pt x="54" y="104"/>
                    </a:cubicBezTo>
                    <a:cubicBezTo>
                      <a:pt x="53" y="105"/>
                      <a:pt x="51" y="106"/>
                      <a:pt x="48" y="107"/>
                    </a:cubicBezTo>
                    <a:cubicBezTo>
                      <a:pt x="48" y="110"/>
                      <a:pt x="48" y="110"/>
                      <a:pt x="48" y="110"/>
                    </a:cubicBezTo>
                    <a:cubicBezTo>
                      <a:pt x="41" y="110"/>
                      <a:pt x="41" y="110"/>
                      <a:pt x="41" y="110"/>
                    </a:cubicBezTo>
                    <a:cubicBezTo>
                      <a:pt x="41" y="107"/>
                      <a:pt x="41" y="107"/>
                      <a:pt x="41" y="107"/>
                    </a:cubicBezTo>
                    <a:cubicBezTo>
                      <a:pt x="38" y="106"/>
                      <a:pt x="36" y="105"/>
                      <a:pt x="34" y="104"/>
                    </a:cubicBezTo>
                    <a:cubicBezTo>
                      <a:pt x="32" y="106"/>
                      <a:pt x="32" y="106"/>
                      <a:pt x="32" y="106"/>
                    </a:cubicBezTo>
                    <a:cubicBezTo>
                      <a:pt x="26" y="101"/>
                      <a:pt x="26" y="101"/>
                      <a:pt x="26" y="101"/>
                    </a:cubicBezTo>
                    <a:cubicBezTo>
                      <a:pt x="28" y="99"/>
                      <a:pt x="28" y="99"/>
                      <a:pt x="28" y="99"/>
                    </a:cubicBezTo>
                    <a:cubicBezTo>
                      <a:pt x="27" y="97"/>
                      <a:pt x="26" y="95"/>
                      <a:pt x="26" y="92"/>
                    </a:cubicBezTo>
                    <a:cubicBezTo>
                      <a:pt x="22" y="92"/>
                      <a:pt x="22" y="92"/>
                      <a:pt x="22" y="92"/>
                    </a:cubicBezTo>
                    <a:cubicBezTo>
                      <a:pt x="22" y="85"/>
                      <a:pt x="22" y="85"/>
                      <a:pt x="22" y="85"/>
                    </a:cubicBezTo>
                    <a:cubicBezTo>
                      <a:pt x="26" y="85"/>
                      <a:pt x="26" y="85"/>
                      <a:pt x="26" y="85"/>
                    </a:cubicBezTo>
                    <a:cubicBezTo>
                      <a:pt x="26" y="82"/>
                      <a:pt x="27" y="80"/>
                      <a:pt x="28" y="78"/>
                    </a:cubicBezTo>
                    <a:cubicBezTo>
                      <a:pt x="26" y="76"/>
                      <a:pt x="26" y="76"/>
                      <a:pt x="26" y="76"/>
                    </a:cubicBezTo>
                    <a:cubicBezTo>
                      <a:pt x="31" y="70"/>
                      <a:pt x="31" y="70"/>
                      <a:pt x="31" y="70"/>
                    </a:cubicBezTo>
                    <a:cubicBezTo>
                      <a:pt x="34" y="73"/>
                      <a:pt x="34" y="73"/>
                      <a:pt x="34" y="73"/>
                    </a:cubicBezTo>
                    <a:cubicBezTo>
                      <a:pt x="36" y="71"/>
                      <a:pt x="38" y="70"/>
                      <a:pt x="41" y="70"/>
                    </a:cubicBezTo>
                    <a:cubicBezTo>
                      <a:pt x="41" y="67"/>
                      <a:pt x="41" y="67"/>
                      <a:pt x="41" y="67"/>
                    </a:cubicBezTo>
                    <a:cubicBezTo>
                      <a:pt x="48" y="67"/>
                      <a:pt x="48" y="67"/>
                      <a:pt x="48" y="67"/>
                    </a:cubicBezTo>
                    <a:cubicBezTo>
                      <a:pt x="48" y="70"/>
                      <a:pt x="48" y="70"/>
                      <a:pt x="48" y="70"/>
                    </a:cubicBezTo>
                    <a:cubicBezTo>
                      <a:pt x="51" y="70"/>
                      <a:pt x="53" y="71"/>
                      <a:pt x="55" y="73"/>
                    </a:cubicBezTo>
                    <a:cubicBezTo>
                      <a:pt x="57" y="70"/>
                      <a:pt x="57" y="70"/>
                      <a:pt x="57" y="70"/>
                    </a:cubicBezTo>
                    <a:cubicBezTo>
                      <a:pt x="63" y="75"/>
                      <a:pt x="63" y="75"/>
                      <a:pt x="63" y="75"/>
                    </a:cubicBezTo>
                    <a:cubicBezTo>
                      <a:pt x="60" y="78"/>
                      <a:pt x="60" y="78"/>
                      <a:pt x="60" y="78"/>
                    </a:cubicBezTo>
                    <a:cubicBezTo>
                      <a:pt x="61" y="80"/>
                      <a:pt x="62" y="82"/>
                      <a:pt x="63" y="85"/>
                    </a:cubicBezTo>
                    <a:cubicBezTo>
                      <a:pt x="66" y="85"/>
                      <a:pt x="66" y="85"/>
                      <a:pt x="66" y="85"/>
                    </a:cubicBezTo>
                    <a:lnTo>
                      <a:pt x="66" y="92"/>
                    </a:lnTo>
                    <a:close/>
                    <a:moveTo>
                      <a:pt x="136" y="76"/>
                    </a:moveTo>
                    <a:cubicBezTo>
                      <a:pt x="130" y="76"/>
                      <a:pt x="130" y="76"/>
                      <a:pt x="130" y="76"/>
                    </a:cubicBezTo>
                    <a:cubicBezTo>
                      <a:pt x="130" y="80"/>
                      <a:pt x="128" y="83"/>
                      <a:pt x="126" y="86"/>
                    </a:cubicBezTo>
                    <a:cubicBezTo>
                      <a:pt x="130" y="90"/>
                      <a:pt x="130" y="90"/>
                      <a:pt x="130" y="90"/>
                    </a:cubicBezTo>
                    <a:cubicBezTo>
                      <a:pt x="121" y="99"/>
                      <a:pt x="121" y="99"/>
                      <a:pt x="121" y="99"/>
                    </a:cubicBezTo>
                    <a:cubicBezTo>
                      <a:pt x="117" y="95"/>
                      <a:pt x="117" y="95"/>
                      <a:pt x="117" y="95"/>
                    </a:cubicBezTo>
                    <a:cubicBezTo>
                      <a:pt x="114" y="97"/>
                      <a:pt x="111" y="99"/>
                      <a:pt x="107" y="100"/>
                    </a:cubicBezTo>
                    <a:cubicBezTo>
                      <a:pt x="107" y="105"/>
                      <a:pt x="107" y="105"/>
                      <a:pt x="107" y="105"/>
                    </a:cubicBezTo>
                    <a:cubicBezTo>
                      <a:pt x="94" y="105"/>
                      <a:pt x="94" y="105"/>
                      <a:pt x="94" y="105"/>
                    </a:cubicBezTo>
                    <a:cubicBezTo>
                      <a:pt x="94" y="100"/>
                      <a:pt x="94" y="100"/>
                      <a:pt x="94" y="100"/>
                    </a:cubicBezTo>
                    <a:cubicBezTo>
                      <a:pt x="90" y="99"/>
                      <a:pt x="87" y="98"/>
                      <a:pt x="83" y="95"/>
                    </a:cubicBezTo>
                    <a:cubicBezTo>
                      <a:pt x="80" y="99"/>
                      <a:pt x="80" y="99"/>
                      <a:pt x="80" y="99"/>
                    </a:cubicBezTo>
                    <a:cubicBezTo>
                      <a:pt x="70" y="90"/>
                      <a:pt x="70" y="90"/>
                      <a:pt x="70" y="90"/>
                    </a:cubicBezTo>
                    <a:cubicBezTo>
                      <a:pt x="74" y="87"/>
                      <a:pt x="74" y="87"/>
                      <a:pt x="74" y="87"/>
                    </a:cubicBezTo>
                    <a:cubicBezTo>
                      <a:pt x="72" y="83"/>
                      <a:pt x="71" y="80"/>
                      <a:pt x="70" y="76"/>
                    </a:cubicBezTo>
                    <a:cubicBezTo>
                      <a:pt x="64" y="76"/>
                      <a:pt x="64" y="76"/>
                      <a:pt x="64" y="76"/>
                    </a:cubicBezTo>
                    <a:cubicBezTo>
                      <a:pt x="64" y="63"/>
                      <a:pt x="64" y="63"/>
                      <a:pt x="64" y="63"/>
                    </a:cubicBezTo>
                    <a:cubicBezTo>
                      <a:pt x="70" y="63"/>
                      <a:pt x="70" y="63"/>
                      <a:pt x="70" y="63"/>
                    </a:cubicBezTo>
                    <a:cubicBezTo>
                      <a:pt x="71" y="59"/>
                      <a:pt x="72" y="56"/>
                      <a:pt x="74" y="53"/>
                    </a:cubicBezTo>
                    <a:cubicBezTo>
                      <a:pt x="70" y="49"/>
                      <a:pt x="70" y="49"/>
                      <a:pt x="70" y="49"/>
                    </a:cubicBezTo>
                    <a:cubicBezTo>
                      <a:pt x="79" y="40"/>
                      <a:pt x="79" y="40"/>
                      <a:pt x="79" y="40"/>
                    </a:cubicBezTo>
                    <a:cubicBezTo>
                      <a:pt x="83" y="44"/>
                      <a:pt x="83" y="44"/>
                      <a:pt x="83" y="44"/>
                    </a:cubicBezTo>
                    <a:cubicBezTo>
                      <a:pt x="87" y="42"/>
                      <a:pt x="90" y="40"/>
                      <a:pt x="94" y="39"/>
                    </a:cubicBezTo>
                    <a:cubicBezTo>
                      <a:pt x="94" y="34"/>
                      <a:pt x="94" y="34"/>
                      <a:pt x="94" y="34"/>
                    </a:cubicBezTo>
                    <a:cubicBezTo>
                      <a:pt x="107" y="34"/>
                      <a:pt x="107" y="34"/>
                      <a:pt x="107" y="34"/>
                    </a:cubicBezTo>
                    <a:cubicBezTo>
                      <a:pt x="107" y="39"/>
                      <a:pt x="107" y="39"/>
                      <a:pt x="107" y="39"/>
                    </a:cubicBezTo>
                    <a:cubicBezTo>
                      <a:pt x="111" y="40"/>
                      <a:pt x="114" y="42"/>
                      <a:pt x="117" y="44"/>
                    </a:cubicBezTo>
                    <a:cubicBezTo>
                      <a:pt x="121" y="39"/>
                      <a:pt x="121" y="39"/>
                      <a:pt x="121" y="39"/>
                    </a:cubicBezTo>
                    <a:cubicBezTo>
                      <a:pt x="130" y="48"/>
                      <a:pt x="130" y="48"/>
                      <a:pt x="130" y="48"/>
                    </a:cubicBezTo>
                    <a:cubicBezTo>
                      <a:pt x="126" y="53"/>
                      <a:pt x="126" y="53"/>
                      <a:pt x="126" y="53"/>
                    </a:cubicBezTo>
                    <a:cubicBezTo>
                      <a:pt x="128" y="56"/>
                      <a:pt x="130" y="60"/>
                      <a:pt x="130" y="63"/>
                    </a:cubicBezTo>
                    <a:cubicBezTo>
                      <a:pt x="136" y="63"/>
                      <a:pt x="136" y="63"/>
                      <a:pt x="136" y="63"/>
                    </a:cubicBezTo>
                    <a:lnTo>
                      <a:pt x="136" y="7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grpSp>
        <p:nvGrpSpPr>
          <p:cNvPr id="862" name="Google Shape;862;p35"/>
          <p:cNvGrpSpPr/>
          <p:nvPr/>
        </p:nvGrpSpPr>
        <p:grpSpPr>
          <a:xfrm>
            <a:off x="6476427" y="3760715"/>
            <a:ext cx="1027303" cy="1027303"/>
            <a:chOff x="4734687" y="4493562"/>
            <a:chExt cx="1027303" cy="1027303"/>
          </a:xfrm>
        </p:grpSpPr>
        <p:sp>
          <p:nvSpPr>
            <p:cNvPr id="863" name="Google Shape;863;p35"/>
            <p:cNvSpPr/>
            <p:nvPr/>
          </p:nvSpPr>
          <p:spPr>
            <a:xfrm>
              <a:off x="4734687" y="4493562"/>
              <a:ext cx="1027303" cy="1027303"/>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864" name="Google Shape;864;p35"/>
            <p:cNvGrpSpPr/>
            <p:nvPr/>
          </p:nvGrpSpPr>
          <p:grpSpPr>
            <a:xfrm>
              <a:off x="5020058" y="4780816"/>
              <a:ext cx="456560" cy="452795"/>
              <a:chOff x="7524750" y="7308850"/>
              <a:chExt cx="769938" cy="763588"/>
            </a:xfrm>
          </p:grpSpPr>
          <p:sp>
            <p:nvSpPr>
              <p:cNvPr id="865" name="Google Shape;865;p35"/>
              <p:cNvSpPr/>
              <p:nvPr/>
            </p:nvSpPr>
            <p:spPr>
              <a:xfrm>
                <a:off x="7524750" y="7742238"/>
                <a:ext cx="769938" cy="330200"/>
              </a:xfrm>
              <a:custGeom>
                <a:avLst/>
                <a:gdLst/>
                <a:ahLst/>
                <a:cxnLst/>
                <a:rect l="l" t="t" r="r" b="b"/>
                <a:pathLst>
                  <a:path w="205" h="88" extrusionOk="0">
                    <a:moveTo>
                      <a:pt x="102" y="18"/>
                    </a:moveTo>
                    <a:cubicBezTo>
                      <a:pt x="81" y="18"/>
                      <a:pt x="62" y="11"/>
                      <a:pt x="47" y="0"/>
                    </a:cubicBezTo>
                    <a:cubicBezTo>
                      <a:pt x="0" y="0"/>
                      <a:pt x="0" y="0"/>
                      <a:pt x="0" y="0"/>
                    </a:cubicBezTo>
                    <a:cubicBezTo>
                      <a:pt x="0" y="66"/>
                      <a:pt x="0" y="66"/>
                      <a:pt x="0" y="66"/>
                    </a:cubicBezTo>
                    <a:cubicBezTo>
                      <a:pt x="0" y="78"/>
                      <a:pt x="10" y="88"/>
                      <a:pt x="22" y="88"/>
                    </a:cubicBezTo>
                    <a:cubicBezTo>
                      <a:pt x="183" y="88"/>
                      <a:pt x="183" y="88"/>
                      <a:pt x="183" y="88"/>
                    </a:cubicBezTo>
                    <a:cubicBezTo>
                      <a:pt x="195" y="88"/>
                      <a:pt x="205" y="78"/>
                      <a:pt x="205" y="66"/>
                    </a:cubicBezTo>
                    <a:cubicBezTo>
                      <a:pt x="205" y="0"/>
                      <a:pt x="205" y="0"/>
                      <a:pt x="205" y="0"/>
                    </a:cubicBezTo>
                    <a:cubicBezTo>
                      <a:pt x="158" y="0"/>
                      <a:pt x="158" y="0"/>
                      <a:pt x="158" y="0"/>
                    </a:cubicBezTo>
                    <a:cubicBezTo>
                      <a:pt x="143" y="11"/>
                      <a:pt x="124" y="18"/>
                      <a:pt x="102" y="1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66" name="Google Shape;866;p35"/>
              <p:cNvSpPr/>
              <p:nvPr/>
            </p:nvSpPr>
            <p:spPr>
              <a:xfrm>
                <a:off x="7524750" y="7308850"/>
                <a:ext cx="769938" cy="444500"/>
              </a:xfrm>
              <a:custGeom>
                <a:avLst/>
                <a:gdLst/>
                <a:ahLst/>
                <a:cxnLst/>
                <a:rect l="l" t="t" r="r" b="b"/>
                <a:pathLst>
                  <a:path w="205" h="118" extrusionOk="0">
                    <a:moveTo>
                      <a:pt x="183" y="43"/>
                    </a:moveTo>
                    <a:cubicBezTo>
                      <a:pt x="180" y="43"/>
                      <a:pt x="180" y="43"/>
                      <a:pt x="180" y="43"/>
                    </a:cubicBezTo>
                    <a:cubicBezTo>
                      <a:pt x="154" y="43"/>
                      <a:pt x="154" y="43"/>
                      <a:pt x="154" y="43"/>
                    </a:cubicBezTo>
                    <a:cubicBezTo>
                      <a:pt x="154" y="23"/>
                      <a:pt x="154" y="23"/>
                      <a:pt x="154" y="23"/>
                    </a:cubicBezTo>
                    <a:cubicBezTo>
                      <a:pt x="154" y="10"/>
                      <a:pt x="144" y="0"/>
                      <a:pt x="132" y="0"/>
                    </a:cubicBezTo>
                    <a:cubicBezTo>
                      <a:pt x="73" y="0"/>
                      <a:pt x="73" y="0"/>
                      <a:pt x="73" y="0"/>
                    </a:cubicBezTo>
                    <a:cubicBezTo>
                      <a:pt x="61" y="0"/>
                      <a:pt x="51" y="10"/>
                      <a:pt x="51" y="23"/>
                    </a:cubicBezTo>
                    <a:cubicBezTo>
                      <a:pt x="51" y="43"/>
                      <a:pt x="51" y="43"/>
                      <a:pt x="51" y="43"/>
                    </a:cubicBezTo>
                    <a:cubicBezTo>
                      <a:pt x="25" y="43"/>
                      <a:pt x="25" y="43"/>
                      <a:pt x="25" y="43"/>
                    </a:cubicBezTo>
                    <a:cubicBezTo>
                      <a:pt x="22" y="43"/>
                      <a:pt x="22" y="43"/>
                      <a:pt x="22" y="43"/>
                    </a:cubicBezTo>
                    <a:cubicBezTo>
                      <a:pt x="10" y="43"/>
                      <a:pt x="0" y="52"/>
                      <a:pt x="0" y="65"/>
                    </a:cubicBezTo>
                    <a:cubicBezTo>
                      <a:pt x="0" y="102"/>
                      <a:pt x="0" y="102"/>
                      <a:pt x="0" y="102"/>
                    </a:cubicBezTo>
                    <a:cubicBezTo>
                      <a:pt x="54" y="102"/>
                      <a:pt x="54" y="102"/>
                      <a:pt x="54" y="102"/>
                    </a:cubicBezTo>
                    <a:cubicBezTo>
                      <a:pt x="67" y="112"/>
                      <a:pt x="84" y="118"/>
                      <a:pt x="102" y="118"/>
                    </a:cubicBezTo>
                    <a:cubicBezTo>
                      <a:pt x="121" y="118"/>
                      <a:pt x="138" y="112"/>
                      <a:pt x="151" y="102"/>
                    </a:cubicBezTo>
                    <a:cubicBezTo>
                      <a:pt x="205" y="102"/>
                      <a:pt x="205" y="102"/>
                      <a:pt x="205" y="102"/>
                    </a:cubicBezTo>
                    <a:cubicBezTo>
                      <a:pt x="205" y="65"/>
                      <a:pt x="205" y="65"/>
                      <a:pt x="205" y="65"/>
                    </a:cubicBezTo>
                    <a:cubicBezTo>
                      <a:pt x="205" y="52"/>
                      <a:pt x="195" y="43"/>
                      <a:pt x="183" y="43"/>
                    </a:cubicBezTo>
                    <a:close/>
                    <a:moveTo>
                      <a:pt x="67" y="26"/>
                    </a:moveTo>
                    <a:cubicBezTo>
                      <a:pt x="67" y="23"/>
                      <a:pt x="67" y="23"/>
                      <a:pt x="67" y="23"/>
                    </a:cubicBezTo>
                    <a:cubicBezTo>
                      <a:pt x="67" y="20"/>
                      <a:pt x="70" y="17"/>
                      <a:pt x="73" y="17"/>
                    </a:cubicBezTo>
                    <a:cubicBezTo>
                      <a:pt x="132" y="17"/>
                      <a:pt x="132" y="17"/>
                      <a:pt x="132" y="17"/>
                    </a:cubicBezTo>
                    <a:cubicBezTo>
                      <a:pt x="135" y="17"/>
                      <a:pt x="138" y="20"/>
                      <a:pt x="138" y="23"/>
                    </a:cubicBezTo>
                    <a:cubicBezTo>
                      <a:pt x="138" y="26"/>
                      <a:pt x="138" y="26"/>
                      <a:pt x="138" y="26"/>
                    </a:cubicBezTo>
                    <a:cubicBezTo>
                      <a:pt x="138" y="43"/>
                      <a:pt x="138" y="43"/>
                      <a:pt x="138" y="43"/>
                    </a:cubicBezTo>
                    <a:cubicBezTo>
                      <a:pt x="67" y="43"/>
                      <a:pt x="67" y="43"/>
                      <a:pt x="67" y="43"/>
                    </a:cubicBezTo>
                    <a:lnTo>
                      <a:pt x="67" y="26"/>
                    </a:lnTo>
                    <a:close/>
                    <a:moveTo>
                      <a:pt x="101" y="102"/>
                    </a:moveTo>
                    <a:cubicBezTo>
                      <a:pt x="92" y="102"/>
                      <a:pt x="85" y="95"/>
                      <a:pt x="85" y="86"/>
                    </a:cubicBezTo>
                    <a:cubicBezTo>
                      <a:pt x="85" y="77"/>
                      <a:pt x="92" y="70"/>
                      <a:pt x="101" y="70"/>
                    </a:cubicBezTo>
                    <a:cubicBezTo>
                      <a:pt x="110" y="70"/>
                      <a:pt x="117" y="77"/>
                      <a:pt x="117" y="86"/>
                    </a:cubicBezTo>
                    <a:cubicBezTo>
                      <a:pt x="117" y="95"/>
                      <a:pt x="110" y="102"/>
                      <a:pt x="101" y="10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grpSp>
        <p:nvGrpSpPr>
          <p:cNvPr id="867" name="Google Shape;867;p35"/>
          <p:cNvGrpSpPr/>
          <p:nvPr/>
        </p:nvGrpSpPr>
        <p:grpSpPr>
          <a:xfrm>
            <a:off x="10052738" y="3760715"/>
            <a:ext cx="1027303" cy="1027303"/>
            <a:chOff x="8283829" y="4493562"/>
            <a:chExt cx="1027303" cy="1027303"/>
          </a:xfrm>
        </p:grpSpPr>
        <p:sp>
          <p:nvSpPr>
            <p:cNvPr id="868" name="Google Shape;868;p35"/>
            <p:cNvSpPr/>
            <p:nvPr/>
          </p:nvSpPr>
          <p:spPr>
            <a:xfrm>
              <a:off x="8283829" y="4493562"/>
              <a:ext cx="1027303" cy="1027303"/>
            </a:xfrm>
            <a:prstGeom prst="ellipse">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869" name="Google Shape;869;p35"/>
            <p:cNvGrpSpPr/>
            <p:nvPr/>
          </p:nvGrpSpPr>
          <p:grpSpPr>
            <a:xfrm>
              <a:off x="8592735" y="4775168"/>
              <a:ext cx="409491" cy="464090"/>
              <a:chOff x="9367838" y="7986713"/>
              <a:chExt cx="690562" cy="782637"/>
            </a:xfrm>
          </p:grpSpPr>
          <p:sp>
            <p:nvSpPr>
              <p:cNvPr id="870" name="Google Shape;870;p35"/>
              <p:cNvSpPr/>
              <p:nvPr/>
            </p:nvSpPr>
            <p:spPr>
              <a:xfrm>
                <a:off x="9461500" y="7986713"/>
                <a:ext cx="596900" cy="777875"/>
              </a:xfrm>
              <a:custGeom>
                <a:avLst/>
                <a:gdLst/>
                <a:ahLst/>
                <a:cxnLst/>
                <a:rect l="l" t="t" r="r" b="b"/>
                <a:pathLst>
                  <a:path w="159" h="207" extrusionOk="0">
                    <a:moveTo>
                      <a:pt x="157" y="185"/>
                    </a:moveTo>
                    <a:cubicBezTo>
                      <a:pt x="88" y="79"/>
                      <a:pt x="88" y="79"/>
                      <a:pt x="88" y="79"/>
                    </a:cubicBezTo>
                    <a:cubicBezTo>
                      <a:pt x="101" y="64"/>
                      <a:pt x="102" y="42"/>
                      <a:pt x="91" y="25"/>
                    </a:cubicBezTo>
                    <a:cubicBezTo>
                      <a:pt x="81" y="8"/>
                      <a:pt x="61" y="0"/>
                      <a:pt x="42" y="4"/>
                    </a:cubicBezTo>
                    <a:cubicBezTo>
                      <a:pt x="70" y="48"/>
                      <a:pt x="70" y="48"/>
                      <a:pt x="70" y="48"/>
                    </a:cubicBezTo>
                    <a:cubicBezTo>
                      <a:pt x="37" y="69"/>
                      <a:pt x="37" y="69"/>
                      <a:pt x="37" y="69"/>
                    </a:cubicBezTo>
                    <a:cubicBezTo>
                      <a:pt x="10" y="27"/>
                      <a:pt x="10" y="27"/>
                      <a:pt x="10" y="27"/>
                    </a:cubicBezTo>
                    <a:cubicBezTo>
                      <a:pt x="0" y="42"/>
                      <a:pt x="0" y="62"/>
                      <a:pt x="10" y="77"/>
                    </a:cubicBezTo>
                    <a:cubicBezTo>
                      <a:pt x="21" y="95"/>
                      <a:pt x="43" y="102"/>
                      <a:pt x="62" y="97"/>
                    </a:cubicBezTo>
                    <a:cubicBezTo>
                      <a:pt x="130" y="202"/>
                      <a:pt x="130" y="202"/>
                      <a:pt x="130" y="202"/>
                    </a:cubicBezTo>
                    <a:cubicBezTo>
                      <a:pt x="133" y="206"/>
                      <a:pt x="138" y="207"/>
                      <a:pt x="142" y="205"/>
                    </a:cubicBezTo>
                    <a:cubicBezTo>
                      <a:pt x="154" y="197"/>
                      <a:pt x="154" y="197"/>
                      <a:pt x="154" y="197"/>
                    </a:cubicBezTo>
                    <a:cubicBezTo>
                      <a:pt x="158" y="195"/>
                      <a:pt x="159" y="189"/>
                      <a:pt x="157" y="185"/>
                    </a:cubicBezTo>
                    <a:close/>
                    <a:moveTo>
                      <a:pt x="144" y="193"/>
                    </a:moveTo>
                    <a:cubicBezTo>
                      <a:pt x="140" y="195"/>
                      <a:pt x="136" y="195"/>
                      <a:pt x="134" y="192"/>
                    </a:cubicBezTo>
                    <a:cubicBezTo>
                      <a:pt x="132" y="188"/>
                      <a:pt x="133" y="184"/>
                      <a:pt x="136" y="182"/>
                    </a:cubicBezTo>
                    <a:cubicBezTo>
                      <a:pt x="140" y="180"/>
                      <a:pt x="144" y="181"/>
                      <a:pt x="146" y="184"/>
                    </a:cubicBezTo>
                    <a:cubicBezTo>
                      <a:pt x="148" y="187"/>
                      <a:pt x="147" y="191"/>
                      <a:pt x="144" y="19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71" name="Google Shape;871;p35"/>
              <p:cNvSpPr/>
              <p:nvPr/>
            </p:nvSpPr>
            <p:spPr>
              <a:xfrm>
                <a:off x="9367838" y="8382000"/>
                <a:ext cx="393700" cy="387350"/>
              </a:xfrm>
              <a:custGeom>
                <a:avLst/>
                <a:gdLst/>
                <a:ahLst/>
                <a:cxnLst/>
                <a:rect l="l" t="t" r="r" b="b"/>
                <a:pathLst>
                  <a:path w="105" h="103" extrusionOk="0">
                    <a:moveTo>
                      <a:pt x="91" y="26"/>
                    </a:moveTo>
                    <a:cubicBezTo>
                      <a:pt x="97" y="20"/>
                      <a:pt x="97" y="20"/>
                      <a:pt x="97" y="20"/>
                    </a:cubicBezTo>
                    <a:cubicBezTo>
                      <a:pt x="83" y="7"/>
                      <a:pt x="83" y="7"/>
                      <a:pt x="83" y="7"/>
                    </a:cubicBezTo>
                    <a:cubicBezTo>
                      <a:pt x="77" y="13"/>
                      <a:pt x="77" y="13"/>
                      <a:pt x="77" y="13"/>
                    </a:cubicBezTo>
                    <a:cubicBezTo>
                      <a:pt x="73" y="10"/>
                      <a:pt x="67" y="8"/>
                      <a:pt x="62" y="7"/>
                    </a:cubicBezTo>
                    <a:cubicBezTo>
                      <a:pt x="62" y="0"/>
                      <a:pt x="62" y="0"/>
                      <a:pt x="62" y="0"/>
                    </a:cubicBezTo>
                    <a:cubicBezTo>
                      <a:pt x="43" y="0"/>
                      <a:pt x="43" y="0"/>
                      <a:pt x="43" y="0"/>
                    </a:cubicBezTo>
                    <a:cubicBezTo>
                      <a:pt x="43" y="7"/>
                      <a:pt x="43" y="7"/>
                      <a:pt x="43" y="7"/>
                    </a:cubicBezTo>
                    <a:cubicBezTo>
                      <a:pt x="37" y="8"/>
                      <a:pt x="32" y="10"/>
                      <a:pt x="28" y="13"/>
                    </a:cubicBezTo>
                    <a:cubicBezTo>
                      <a:pt x="21" y="7"/>
                      <a:pt x="21" y="7"/>
                      <a:pt x="21" y="7"/>
                    </a:cubicBezTo>
                    <a:cubicBezTo>
                      <a:pt x="8" y="20"/>
                      <a:pt x="8" y="20"/>
                      <a:pt x="8" y="20"/>
                    </a:cubicBezTo>
                    <a:cubicBezTo>
                      <a:pt x="15" y="27"/>
                      <a:pt x="15" y="27"/>
                      <a:pt x="15" y="27"/>
                    </a:cubicBezTo>
                    <a:cubicBezTo>
                      <a:pt x="12" y="31"/>
                      <a:pt x="9" y="37"/>
                      <a:pt x="8" y="42"/>
                    </a:cubicBezTo>
                    <a:cubicBezTo>
                      <a:pt x="0" y="42"/>
                      <a:pt x="0" y="42"/>
                      <a:pt x="0" y="42"/>
                    </a:cubicBezTo>
                    <a:cubicBezTo>
                      <a:pt x="0" y="61"/>
                      <a:pt x="0" y="61"/>
                      <a:pt x="0" y="61"/>
                    </a:cubicBezTo>
                    <a:cubicBezTo>
                      <a:pt x="8" y="61"/>
                      <a:pt x="8" y="61"/>
                      <a:pt x="8" y="61"/>
                    </a:cubicBezTo>
                    <a:cubicBezTo>
                      <a:pt x="10" y="66"/>
                      <a:pt x="12" y="71"/>
                      <a:pt x="15" y="76"/>
                    </a:cubicBezTo>
                    <a:cubicBezTo>
                      <a:pt x="9" y="82"/>
                      <a:pt x="9" y="82"/>
                      <a:pt x="9" y="82"/>
                    </a:cubicBezTo>
                    <a:cubicBezTo>
                      <a:pt x="22" y="95"/>
                      <a:pt x="22" y="95"/>
                      <a:pt x="22" y="95"/>
                    </a:cubicBezTo>
                    <a:cubicBezTo>
                      <a:pt x="28" y="89"/>
                      <a:pt x="28" y="89"/>
                      <a:pt x="28" y="89"/>
                    </a:cubicBezTo>
                    <a:cubicBezTo>
                      <a:pt x="32" y="92"/>
                      <a:pt x="37" y="94"/>
                      <a:pt x="43" y="95"/>
                    </a:cubicBezTo>
                    <a:cubicBezTo>
                      <a:pt x="43" y="103"/>
                      <a:pt x="43" y="103"/>
                      <a:pt x="43" y="103"/>
                    </a:cubicBezTo>
                    <a:cubicBezTo>
                      <a:pt x="62" y="103"/>
                      <a:pt x="62" y="103"/>
                      <a:pt x="62" y="103"/>
                    </a:cubicBezTo>
                    <a:cubicBezTo>
                      <a:pt x="62" y="95"/>
                      <a:pt x="62" y="95"/>
                      <a:pt x="62" y="95"/>
                    </a:cubicBezTo>
                    <a:cubicBezTo>
                      <a:pt x="67" y="94"/>
                      <a:pt x="72" y="92"/>
                      <a:pt x="77" y="89"/>
                    </a:cubicBezTo>
                    <a:cubicBezTo>
                      <a:pt x="83" y="95"/>
                      <a:pt x="83" y="95"/>
                      <a:pt x="83" y="95"/>
                    </a:cubicBezTo>
                    <a:cubicBezTo>
                      <a:pt x="96" y="82"/>
                      <a:pt x="96" y="82"/>
                      <a:pt x="96" y="82"/>
                    </a:cubicBezTo>
                    <a:cubicBezTo>
                      <a:pt x="91" y="76"/>
                      <a:pt x="91" y="76"/>
                      <a:pt x="91" y="76"/>
                    </a:cubicBezTo>
                    <a:cubicBezTo>
                      <a:pt x="94" y="72"/>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0" y="69"/>
                      <a:pt x="20" y="51"/>
                    </a:cubicBezTo>
                    <a:cubicBezTo>
                      <a:pt x="20" y="33"/>
                      <a:pt x="35" y="19"/>
                      <a:pt x="53" y="19"/>
                    </a:cubicBezTo>
                    <a:cubicBezTo>
                      <a:pt x="71" y="19"/>
                      <a:pt x="85" y="33"/>
                      <a:pt x="85" y="51"/>
                    </a:cubicBezTo>
                    <a:cubicBezTo>
                      <a:pt x="85" y="69"/>
                      <a:pt x="71" y="83"/>
                      <a:pt x="53" y="8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872" name="Google Shape;872;p35"/>
              <p:cNvSpPr/>
              <p:nvPr/>
            </p:nvSpPr>
            <p:spPr>
              <a:xfrm>
                <a:off x="9532938" y="8542338"/>
                <a:ext cx="63500" cy="650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grpSp>
        <p:nvGrpSpPr>
          <p:cNvPr id="873" name="Google Shape;873;p35"/>
          <p:cNvGrpSpPr/>
          <p:nvPr/>
        </p:nvGrpSpPr>
        <p:grpSpPr>
          <a:xfrm>
            <a:off x="848109" y="4848774"/>
            <a:ext cx="1553715" cy="697450"/>
            <a:chOff x="848109" y="5210724"/>
            <a:chExt cx="1553715" cy="697450"/>
          </a:xfrm>
        </p:grpSpPr>
        <p:sp>
          <p:nvSpPr>
            <p:cNvPr id="874" name="Google Shape;874;p35"/>
            <p:cNvSpPr txBox="1"/>
            <p:nvPr/>
          </p:nvSpPr>
          <p:spPr>
            <a:xfrm>
              <a:off x="1181574" y="5210724"/>
              <a:ext cx="886781"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600" b="1">
                  <a:solidFill>
                    <a:srgbClr val="595959"/>
                  </a:solidFill>
                  <a:latin typeface="Century Gothic"/>
                  <a:ea typeface="Century Gothic"/>
                  <a:cs typeface="Century Gothic"/>
                  <a:sym typeface="Century Gothic"/>
                </a:rPr>
                <a:t>Movies</a:t>
              </a:r>
              <a:endParaRPr sz="1600" b="1">
                <a:solidFill>
                  <a:srgbClr val="595959"/>
                </a:solidFill>
                <a:latin typeface="Century Gothic"/>
                <a:ea typeface="Century Gothic"/>
                <a:cs typeface="Century Gothic"/>
                <a:sym typeface="Century Gothic"/>
              </a:endParaRPr>
            </a:p>
          </p:txBody>
        </p:sp>
        <p:sp>
          <p:nvSpPr>
            <p:cNvPr id="875" name="Google Shape;875;p35"/>
            <p:cNvSpPr/>
            <p:nvPr/>
          </p:nvSpPr>
          <p:spPr>
            <a:xfrm>
              <a:off x="848109" y="5483442"/>
              <a:ext cx="1553715"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id-ID" sz="1200">
                  <a:solidFill>
                    <a:srgbClr val="595959"/>
                  </a:solidFill>
                  <a:latin typeface="Century Gothic"/>
                  <a:ea typeface="Century Gothic"/>
                  <a:cs typeface="Century Gothic"/>
                  <a:sym typeface="Century Gothic"/>
                </a:rPr>
                <a:t>Insert the title of your subtitle Here</a:t>
              </a:r>
              <a:endParaRPr sz="1200">
                <a:solidFill>
                  <a:srgbClr val="595959"/>
                </a:solidFill>
                <a:latin typeface="Century Gothic"/>
                <a:ea typeface="Century Gothic"/>
                <a:cs typeface="Century Gothic"/>
                <a:sym typeface="Century Gothic"/>
              </a:endParaRPr>
            </a:p>
          </p:txBody>
        </p:sp>
      </p:grpSp>
      <p:grpSp>
        <p:nvGrpSpPr>
          <p:cNvPr id="876" name="Google Shape;876;p35"/>
          <p:cNvGrpSpPr/>
          <p:nvPr/>
        </p:nvGrpSpPr>
        <p:grpSpPr>
          <a:xfrm>
            <a:off x="9789531" y="4848774"/>
            <a:ext cx="1553715" cy="697450"/>
            <a:chOff x="848109" y="5210724"/>
            <a:chExt cx="1553715" cy="697450"/>
          </a:xfrm>
        </p:grpSpPr>
        <p:sp>
          <p:nvSpPr>
            <p:cNvPr id="877" name="Google Shape;877;p35"/>
            <p:cNvSpPr txBox="1"/>
            <p:nvPr/>
          </p:nvSpPr>
          <p:spPr>
            <a:xfrm>
              <a:off x="848955" y="5210724"/>
              <a:ext cx="155202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600" b="1">
                  <a:solidFill>
                    <a:srgbClr val="595959"/>
                  </a:solidFill>
                  <a:latin typeface="Century Gothic"/>
                  <a:ea typeface="Century Gothic"/>
                  <a:cs typeface="Century Gothic"/>
                  <a:sym typeface="Century Gothic"/>
                </a:rPr>
                <a:t>Configuration</a:t>
              </a:r>
              <a:endParaRPr sz="1600" b="1">
                <a:solidFill>
                  <a:srgbClr val="595959"/>
                </a:solidFill>
                <a:latin typeface="Century Gothic"/>
                <a:ea typeface="Century Gothic"/>
                <a:cs typeface="Century Gothic"/>
                <a:sym typeface="Century Gothic"/>
              </a:endParaRPr>
            </a:p>
          </p:txBody>
        </p:sp>
        <p:sp>
          <p:nvSpPr>
            <p:cNvPr id="878" name="Google Shape;878;p35"/>
            <p:cNvSpPr/>
            <p:nvPr/>
          </p:nvSpPr>
          <p:spPr>
            <a:xfrm>
              <a:off x="848109" y="5483442"/>
              <a:ext cx="1553715"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id-ID" sz="1200">
                  <a:solidFill>
                    <a:srgbClr val="595959"/>
                  </a:solidFill>
                  <a:latin typeface="Century Gothic"/>
                  <a:ea typeface="Century Gothic"/>
                  <a:cs typeface="Century Gothic"/>
                  <a:sym typeface="Century Gothic"/>
                </a:rPr>
                <a:t>Insert the title of your subtitle Here</a:t>
              </a:r>
              <a:endParaRPr sz="1200">
                <a:solidFill>
                  <a:srgbClr val="595959"/>
                </a:solidFill>
                <a:latin typeface="Century Gothic"/>
                <a:ea typeface="Century Gothic"/>
                <a:cs typeface="Century Gothic"/>
                <a:sym typeface="Century Gothic"/>
              </a:endParaRPr>
            </a:p>
          </p:txBody>
        </p:sp>
      </p:grpSp>
      <p:grpSp>
        <p:nvGrpSpPr>
          <p:cNvPr id="879" name="Google Shape;879;p35"/>
          <p:cNvGrpSpPr/>
          <p:nvPr/>
        </p:nvGrpSpPr>
        <p:grpSpPr>
          <a:xfrm>
            <a:off x="2636393" y="4848774"/>
            <a:ext cx="1553715" cy="697450"/>
            <a:chOff x="848109" y="5210724"/>
            <a:chExt cx="1553715" cy="697450"/>
          </a:xfrm>
        </p:grpSpPr>
        <p:sp>
          <p:nvSpPr>
            <p:cNvPr id="880" name="Google Shape;880;p35"/>
            <p:cNvSpPr txBox="1"/>
            <p:nvPr/>
          </p:nvSpPr>
          <p:spPr>
            <a:xfrm>
              <a:off x="1141503" y="5210724"/>
              <a:ext cx="966931"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600" b="1">
                  <a:solidFill>
                    <a:srgbClr val="595959"/>
                  </a:solidFill>
                  <a:latin typeface="Century Gothic"/>
                  <a:ea typeface="Century Gothic"/>
                  <a:cs typeface="Century Gothic"/>
                  <a:sym typeface="Century Gothic"/>
                </a:rPr>
                <a:t>Editorial</a:t>
              </a:r>
              <a:endParaRPr sz="1600" b="1">
                <a:solidFill>
                  <a:srgbClr val="595959"/>
                </a:solidFill>
                <a:latin typeface="Century Gothic"/>
                <a:ea typeface="Century Gothic"/>
                <a:cs typeface="Century Gothic"/>
                <a:sym typeface="Century Gothic"/>
              </a:endParaRPr>
            </a:p>
          </p:txBody>
        </p:sp>
        <p:sp>
          <p:nvSpPr>
            <p:cNvPr id="881" name="Google Shape;881;p35"/>
            <p:cNvSpPr/>
            <p:nvPr/>
          </p:nvSpPr>
          <p:spPr>
            <a:xfrm>
              <a:off x="848109" y="5483442"/>
              <a:ext cx="1553715"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id-ID" sz="1200">
                  <a:solidFill>
                    <a:srgbClr val="595959"/>
                  </a:solidFill>
                  <a:latin typeface="Century Gothic"/>
                  <a:ea typeface="Century Gothic"/>
                  <a:cs typeface="Century Gothic"/>
                  <a:sym typeface="Century Gothic"/>
                </a:rPr>
                <a:t>Insert the title of your subtitle Here</a:t>
              </a:r>
              <a:endParaRPr sz="1200">
                <a:solidFill>
                  <a:srgbClr val="595959"/>
                </a:solidFill>
                <a:latin typeface="Century Gothic"/>
                <a:ea typeface="Century Gothic"/>
                <a:cs typeface="Century Gothic"/>
                <a:sym typeface="Century Gothic"/>
              </a:endParaRPr>
            </a:p>
          </p:txBody>
        </p:sp>
      </p:grpSp>
      <p:grpSp>
        <p:nvGrpSpPr>
          <p:cNvPr id="882" name="Google Shape;882;p35"/>
          <p:cNvGrpSpPr/>
          <p:nvPr/>
        </p:nvGrpSpPr>
        <p:grpSpPr>
          <a:xfrm>
            <a:off x="4424677" y="4848774"/>
            <a:ext cx="1553715" cy="697450"/>
            <a:chOff x="848109" y="5210724"/>
            <a:chExt cx="1553715" cy="697450"/>
          </a:xfrm>
        </p:grpSpPr>
        <p:sp>
          <p:nvSpPr>
            <p:cNvPr id="883" name="Google Shape;883;p35"/>
            <p:cNvSpPr txBox="1"/>
            <p:nvPr/>
          </p:nvSpPr>
          <p:spPr>
            <a:xfrm>
              <a:off x="1276953" y="5210724"/>
              <a:ext cx="69602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600" b="1">
                  <a:solidFill>
                    <a:srgbClr val="595959"/>
                  </a:solidFill>
                  <a:latin typeface="Century Gothic"/>
                  <a:ea typeface="Century Gothic"/>
                  <a:cs typeface="Century Gothic"/>
                  <a:sym typeface="Century Gothic"/>
                </a:rPr>
                <a:t>Apps</a:t>
              </a:r>
              <a:endParaRPr sz="1600" b="1">
                <a:solidFill>
                  <a:srgbClr val="595959"/>
                </a:solidFill>
                <a:latin typeface="Century Gothic"/>
                <a:ea typeface="Century Gothic"/>
                <a:cs typeface="Century Gothic"/>
                <a:sym typeface="Century Gothic"/>
              </a:endParaRPr>
            </a:p>
          </p:txBody>
        </p:sp>
        <p:sp>
          <p:nvSpPr>
            <p:cNvPr id="884" name="Google Shape;884;p35"/>
            <p:cNvSpPr/>
            <p:nvPr/>
          </p:nvSpPr>
          <p:spPr>
            <a:xfrm>
              <a:off x="848109" y="5483442"/>
              <a:ext cx="1553715"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id-ID" sz="1200">
                  <a:solidFill>
                    <a:srgbClr val="595959"/>
                  </a:solidFill>
                  <a:latin typeface="Century Gothic"/>
                  <a:ea typeface="Century Gothic"/>
                  <a:cs typeface="Century Gothic"/>
                  <a:sym typeface="Century Gothic"/>
                </a:rPr>
                <a:t>Insert the title of your subtitle Here</a:t>
              </a:r>
              <a:endParaRPr sz="1200">
                <a:solidFill>
                  <a:srgbClr val="595959"/>
                </a:solidFill>
                <a:latin typeface="Century Gothic"/>
                <a:ea typeface="Century Gothic"/>
                <a:cs typeface="Century Gothic"/>
                <a:sym typeface="Century Gothic"/>
              </a:endParaRPr>
            </a:p>
          </p:txBody>
        </p:sp>
      </p:grpSp>
      <p:grpSp>
        <p:nvGrpSpPr>
          <p:cNvPr id="885" name="Google Shape;885;p35"/>
          <p:cNvGrpSpPr/>
          <p:nvPr/>
        </p:nvGrpSpPr>
        <p:grpSpPr>
          <a:xfrm>
            <a:off x="6212961" y="4848774"/>
            <a:ext cx="1553715" cy="697450"/>
            <a:chOff x="848109" y="5210724"/>
            <a:chExt cx="1553715" cy="697450"/>
          </a:xfrm>
        </p:grpSpPr>
        <p:sp>
          <p:nvSpPr>
            <p:cNvPr id="886" name="Google Shape;886;p35"/>
            <p:cNvSpPr txBox="1"/>
            <p:nvPr/>
          </p:nvSpPr>
          <p:spPr>
            <a:xfrm>
              <a:off x="1124670" y="5210724"/>
              <a:ext cx="1000595"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600" b="1">
                  <a:solidFill>
                    <a:srgbClr val="595959"/>
                  </a:solidFill>
                  <a:latin typeface="Century Gothic"/>
                  <a:ea typeface="Century Gothic"/>
                  <a:cs typeface="Century Gothic"/>
                  <a:sym typeface="Century Gothic"/>
                </a:rPr>
                <a:t>Business</a:t>
              </a:r>
              <a:endParaRPr sz="1600" b="1">
                <a:solidFill>
                  <a:srgbClr val="595959"/>
                </a:solidFill>
                <a:latin typeface="Century Gothic"/>
                <a:ea typeface="Century Gothic"/>
                <a:cs typeface="Century Gothic"/>
                <a:sym typeface="Century Gothic"/>
              </a:endParaRPr>
            </a:p>
          </p:txBody>
        </p:sp>
        <p:sp>
          <p:nvSpPr>
            <p:cNvPr id="887" name="Google Shape;887;p35"/>
            <p:cNvSpPr/>
            <p:nvPr/>
          </p:nvSpPr>
          <p:spPr>
            <a:xfrm>
              <a:off x="848109" y="5483442"/>
              <a:ext cx="1553715"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id-ID" sz="1200">
                  <a:solidFill>
                    <a:srgbClr val="595959"/>
                  </a:solidFill>
                  <a:latin typeface="Century Gothic"/>
                  <a:ea typeface="Century Gothic"/>
                  <a:cs typeface="Century Gothic"/>
                  <a:sym typeface="Century Gothic"/>
                </a:rPr>
                <a:t>Insert the title of your subtitle Here</a:t>
              </a:r>
              <a:endParaRPr sz="1200">
                <a:solidFill>
                  <a:srgbClr val="595959"/>
                </a:solidFill>
                <a:latin typeface="Century Gothic"/>
                <a:ea typeface="Century Gothic"/>
                <a:cs typeface="Century Gothic"/>
                <a:sym typeface="Century Gothic"/>
              </a:endParaRPr>
            </a:p>
          </p:txBody>
        </p:sp>
      </p:grpSp>
      <p:grpSp>
        <p:nvGrpSpPr>
          <p:cNvPr id="888" name="Google Shape;888;p35"/>
          <p:cNvGrpSpPr/>
          <p:nvPr/>
        </p:nvGrpSpPr>
        <p:grpSpPr>
          <a:xfrm>
            <a:off x="8001245" y="4848774"/>
            <a:ext cx="1553715" cy="697450"/>
            <a:chOff x="848109" y="5210724"/>
            <a:chExt cx="1553715" cy="697450"/>
          </a:xfrm>
        </p:grpSpPr>
        <p:sp>
          <p:nvSpPr>
            <p:cNvPr id="889" name="Google Shape;889;p35"/>
            <p:cNvSpPr txBox="1"/>
            <p:nvPr/>
          </p:nvSpPr>
          <p:spPr>
            <a:xfrm>
              <a:off x="950744" y="5210724"/>
              <a:ext cx="1348447"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600" b="1">
                  <a:solidFill>
                    <a:srgbClr val="595959"/>
                  </a:solidFill>
                  <a:latin typeface="Century Gothic"/>
                  <a:ea typeface="Century Gothic"/>
                  <a:cs typeface="Century Gothic"/>
                  <a:sym typeface="Century Gothic"/>
                </a:rPr>
                <a:t>Technology</a:t>
              </a:r>
              <a:endParaRPr sz="1600" b="1">
                <a:solidFill>
                  <a:srgbClr val="595959"/>
                </a:solidFill>
                <a:latin typeface="Century Gothic"/>
                <a:ea typeface="Century Gothic"/>
                <a:cs typeface="Century Gothic"/>
                <a:sym typeface="Century Gothic"/>
              </a:endParaRPr>
            </a:p>
          </p:txBody>
        </p:sp>
        <p:sp>
          <p:nvSpPr>
            <p:cNvPr id="890" name="Google Shape;890;p35"/>
            <p:cNvSpPr/>
            <p:nvPr/>
          </p:nvSpPr>
          <p:spPr>
            <a:xfrm>
              <a:off x="848109" y="5483442"/>
              <a:ext cx="1553715"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id-ID" sz="1200">
                  <a:solidFill>
                    <a:srgbClr val="595959"/>
                  </a:solidFill>
                  <a:latin typeface="Century Gothic"/>
                  <a:ea typeface="Century Gothic"/>
                  <a:cs typeface="Century Gothic"/>
                  <a:sym typeface="Century Gothic"/>
                </a:rPr>
                <a:t>Insert the title of your subtitle Here</a:t>
              </a:r>
              <a:endParaRPr sz="1200">
                <a:solidFill>
                  <a:srgbClr val="595959"/>
                </a:solidFill>
                <a:latin typeface="Century Gothic"/>
                <a:ea typeface="Century Gothic"/>
                <a:cs typeface="Century Gothic"/>
                <a:sym typeface="Century Gothic"/>
              </a:endParaRPr>
            </a:p>
          </p:txBody>
        </p:sp>
      </p:grpSp>
      <p:grpSp>
        <p:nvGrpSpPr>
          <p:cNvPr id="891" name="Google Shape;891;p35"/>
          <p:cNvGrpSpPr/>
          <p:nvPr/>
        </p:nvGrpSpPr>
        <p:grpSpPr>
          <a:xfrm>
            <a:off x="3048000" y="255529"/>
            <a:ext cx="6096000" cy="688162"/>
            <a:chOff x="3103755" y="255529"/>
            <a:chExt cx="6096000" cy="688162"/>
          </a:xfrm>
        </p:grpSpPr>
        <p:sp>
          <p:nvSpPr>
            <p:cNvPr id="892" name="Google Shape;892;p35"/>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Coins</a:t>
              </a:r>
              <a:endParaRPr sz="2133">
                <a:solidFill>
                  <a:srgbClr val="3A3838"/>
                </a:solidFill>
                <a:latin typeface="Century Gothic"/>
                <a:ea typeface="Century Gothic"/>
                <a:cs typeface="Century Gothic"/>
                <a:sym typeface="Century Gothic"/>
              </a:endParaRPr>
            </a:p>
          </p:txBody>
        </p:sp>
        <p:grpSp>
          <p:nvGrpSpPr>
            <p:cNvPr id="893" name="Google Shape;893;p35"/>
            <p:cNvGrpSpPr/>
            <p:nvPr/>
          </p:nvGrpSpPr>
          <p:grpSpPr>
            <a:xfrm>
              <a:off x="5964124" y="850567"/>
              <a:ext cx="426498" cy="93124"/>
              <a:chOff x="5851936" y="762206"/>
              <a:chExt cx="426498" cy="93124"/>
            </a:xfrm>
          </p:grpSpPr>
          <p:sp>
            <p:nvSpPr>
              <p:cNvPr id="894" name="Google Shape;894;p35"/>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895" name="Google Shape;895;p35"/>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896" name="Google Shape;896;p35"/>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897" name="Google Shape;897;p35"/>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
                                        </p:tgtEl>
                                        <p:attrNameLst>
                                          <p:attrName>style.visibility</p:attrName>
                                        </p:attrNameLst>
                                      </p:cBhvr>
                                      <p:to>
                                        <p:strVal val="visible"/>
                                      </p:to>
                                    </p:set>
                                    <p:animEffect transition="in" filter="fade">
                                      <p:cBhvr>
                                        <p:cTn id="7" dur="500"/>
                                        <p:tgtEl>
                                          <p:spTgt spid="8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27"/>
                                        </p:tgtEl>
                                        <p:attrNameLst>
                                          <p:attrName>style.visibility</p:attrName>
                                        </p:attrNameLst>
                                      </p:cBhvr>
                                      <p:to>
                                        <p:strVal val="visible"/>
                                      </p:to>
                                    </p:set>
                                    <p:animEffect transition="in" filter="fade">
                                      <p:cBhvr>
                                        <p:cTn id="11" dur="500"/>
                                        <p:tgtEl>
                                          <p:spTgt spid="8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12"/>
                                        </p:tgtEl>
                                        <p:attrNameLst>
                                          <p:attrName>style.visibility</p:attrName>
                                        </p:attrNameLst>
                                      </p:cBhvr>
                                      <p:to>
                                        <p:strVal val="visible"/>
                                      </p:to>
                                    </p:set>
                                    <p:animEffect transition="in" filter="fade">
                                      <p:cBhvr>
                                        <p:cTn id="15" dur="500"/>
                                        <p:tgtEl>
                                          <p:spTgt spid="812"/>
                                        </p:tgtEl>
                                      </p:cBhvr>
                                    </p:animEffect>
                                  </p:childTnLst>
                                </p:cTn>
                              </p:par>
                            </p:childTnLst>
                          </p:cTn>
                        </p:par>
                        <p:par>
                          <p:cTn id="16" fill="hold">
                            <p:stCondLst>
                              <p:cond delay="1500"/>
                            </p:stCondLst>
                            <p:childTnLst>
                              <p:par>
                                <p:cTn id="17" presetID="23" presetClass="entr" presetSubtype="16" fill="hold" nodeType="afterEffect">
                                  <p:stCondLst>
                                    <p:cond delay="0"/>
                                  </p:stCondLst>
                                  <p:childTnLst>
                                    <p:set>
                                      <p:cBhvr>
                                        <p:cTn id="18" dur="1" fill="hold">
                                          <p:stCondLst>
                                            <p:cond delay="0"/>
                                          </p:stCondLst>
                                        </p:cTn>
                                        <p:tgtEl>
                                          <p:spTgt spid="849"/>
                                        </p:tgtEl>
                                        <p:attrNameLst>
                                          <p:attrName>style.visibility</p:attrName>
                                        </p:attrNameLst>
                                      </p:cBhvr>
                                      <p:to>
                                        <p:strVal val="visible"/>
                                      </p:to>
                                    </p:set>
                                    <p:anim calcmode="lin" valueType="num">
                                      <p:cBhvr additive="base">
                                        <p:cTn id="19" dur="500"/>
                                        <p:tgtEl>
                                          <p:spTgt spid="849"/>
                                        </p:tgtEl>
                                        <p:attrNameLst>
                                          <p:attrName>ppt_w</p:attrName>
                                        </p:attrNameLst>
                                      </p:cBhvr>
                                      <p:tavLst>
                                        <p:tav tm="0">
                                          <p:val>
                                            <p:strVal val="0"/>
                                          </p:val>
                                        </p:tav>
                                        <p:tav tm="100000">
                                          <p:val>
                                            <p:strVal val="#ppt_w"/>
                                          </p:val>
                                        </p:tav>
                                      </p:tavLst>
                                    </p:anim>
                                    <p:anim calcmode="lin" valueType="num">
                                      <p:cBhvr additive="base">
                                        <p:cTn id="20" dur="500"/>
                                        <p:tgtEl>
                                          <p:spTgt spid="849"/>
                                        </p:tgtEl>
                                        <p:attrNameLst>
                                          <p:attrName>ppt_h</p:attrName>
                                        </p:attrNameLst>
                                      </p:cBhvr>
                                      <p:tavLst>
                                        <p:tav tm="0">
                                          <p:val>
                                            <p:strVal val="0"/>
                                          </p:val>
                                        </p:tav>
                                        <p:tav tm="100000">
                                          <p:val>
                                            <p:strVal val="#ppt_h"/>
                                          </p:val>
                                        </p:tav>
                                      </p:tavLst>
                                    </p:anim>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873"/>
                                        </p:tgtEl>
                                        <p:attrNameLst>
                                          <p:attrName>style.visibility</p:attrName>
                                        </p:attrNameLst>
                                      </p:cBhvr>
                                      <p:to>
                                        <p:strVal val="visible"/>
                                      </p:to>
                                    </p:set>
                                    <p:animEffect transition="in" filter="fade">
                                      <p:cBhvr>
                                        <p:cTn id="24" dur="500"/>
                                        <p:tgtEl>
                                          <p:spTgt spid="873"/>
                                        </p:tgtEl>
                                      </p:cBhvr>
                                    </p:animEffect>
                                  </p:childTnLst>
                                </p:cTn>
                              </p:par>
                            </p:childTnLst>
                          </p:cTn>
                        </p:par>
                        <p:par>
                          <p:cTn id="25" fill="hold">
                            <p:stCondLst>
                              <p:cond delay="2500"/>
                            </p:stCondLst>
                            <p:childTnLst>
                              <p:par>
                                <p:cTn id="26" presetID="23" presetClass="entr" presetSubtype="16" fill="hold" nodeType="afterEffect">
                                  <p:stCondLst>
                                    <p:cond delay="0"/>
                                  </p:stCondLst>
                                  <p:childTnLst>
                                    <p:set>
                                      <p:cBhvr>
                                        <p:cTn id="27" dur="1" fill="hold">
                                          <p:stCondLst>
                                            <p:cond delay="0"/>
                                          </p:stCondLst>
                                        </p:cTn>
                                        <p:tgtEl>
                                          <p:spTgt spid="828"/>
                                        </p:tgtEl>
                                        <p:attrNameLst>
                                          <p:attrName>style.visibility</p:attrName>
                                        </p:attrNameLst>
                                      </p:cBhvr>
                                      <p:to>
                                        <p:strVal val="visible"/>
                                      </p:to>
                                    </p:set>
                                    <p:anim calcmode="lin" valueType="num">
                                      <p:cBhvr additive="base">
                                        <p:cTn id="28" dur="500"/>
                                        <p:tgtEl>
                                          <p:spTgt spid="828"/>
                                        </p:tgtEl>
                                        <p:attrNameLst>
                                          <p:attrName>ppt_w</p:attrName>
                                        </p:attrNameLst>
                                      </p:cBhvr>
                                      <p:tavLst>
                                        <p:tav tm="0">
                                          <p:val>
                                            <p:strVal val="0"/>
                                          </p:val>
                                        </p:tav>
                                        <p:tav tm="100000">
                                          <p:val>
                                            <p:strVal val="#ppt_w"/>
                                          </p:val>
                                        </p:tav>
                                      </p:tavLst>
                                    </p:anim>
                                    <p:anim calcmode="lin" valueType="num">
                                      <p:cBhvr additive="base">
                                        <p:cTn id="29" dur="500"/>
                                        <p:tgtEl>
                                          <p:spTgt spid="828"/>
                                        </p:tgtEl>
                                        <p:attrNameLst>
                                          <p:attrName>ppt_h</p:attrName>
                                        </p:attrNameLst>
                                      </p:cBhvr>
                                      <p:tavLst>
                                        <p:tav tm="0">
                                          <p:val>
                                            <p:strVal val="0"/>
                                          </p:val>
                                        </p:tav>
                                        <p:tav tm="100000">
                                          <p:val>
                                            <p:strVal val="#ppt_h"/>
                                          </p:val>
                                        </p:tav>
                                      </p:tavLst>
                                    </p:anim>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879"/>
                                        </p:tgtEl>
                                        <p:attrNameLst>
                                          <p:attrName>style.visibility</p:attrName>
                                        </p:attrNameLst>
                                      </p:cBhvr>
                                      <p:to>
                                        <p:strVal val="visible"/>
                                      </p:to>
                                    </p:set>
                                    <p:animEffect transition="in" filter="fade">
                                      <p:cBhvr>
                                        <p:cTn id="33" dur="500"/>
                                        <p:tgtEl>
                                          <p:spTgt spid="879"/>
                                        </p:tgtEl>
                                      </p:cBhvr>
                                    </p:animEffect>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838"/>
                                        </p:tgtEl>
                                        <p:attrNameLst>
                                          <p:attrName>style.visibility</p:attrName>
                                        </p:attrNameLst>
                                      </p:cBhvr>
                                      <p:to>
                                        <p:strVal val="visible"/>
                                      </p:to>
                                    </p:set>
                                    <p:anim calcmode="lin" valueType="num">
                                      <p:cBhvr additive="base">
                                        <p:cTn id="37" dur="500"/>
                                        <p:tgtEl>
                                          <p:spTgt spid="838"/>
                                        </p:tgtEl>
                                        <p:attrNameLst>
                                          <p:attrName>ppt_w</p:attrName>
                                        </p:attrNameLst>
                                      </p:cBhvr>
                                      <p:tavLst>
                                        <p:tav tm="0">
                                          <p:val>
                                            <p:strVal val="0"/>
                                          </p:val>
                                        </p:tav>
                                        <p:tav tm="100000">
                                          <p:val>
                                            <p:strVal val="#ppt_w"/>
                                          </p:val>
                                        </p:tav>
                                      </p:tavLst>
                                    </p:anim>
                                    <p:anim calcmode="lin" valueType="num">
                                      <p:cBhvr additive="base">
                                        <p:cTn id="38" dur="500"/>
                                        <p:tgtEl>
                                          <p:spTgt spid="838"/>
                                        </p:tgtEl>
                                        <p:attrNameLst>
                                          <p:attrName>ppt_h</p:attrName>
                                        </p:attrNameLst>
                                      </p:cBhvr>
                                      <p:tavLst>
                                        <p:tav tm="0">
                                          <p:val>
                                            <p:strVal val="0"/>
                                          </p:val>
                                        </p:tav>
                                        <p:tav tm="100000">
                                          <p:val>
                                            <p:strVal val="#ppt_h"/>
                                          </p:val>
                                        </p:tav>
                                      </p:tavLst>
                                    </p:anim>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882"/>
                                        </p:tgtEl>
                                        <p:attrNameLst>
                                          <p:attrName>style.visibility</p:attrName>
                                        </p:attrNameLst>
                                      </p:cBhvr>
                                      <p:to>
                                        <p:strVal val="visible"/>
                                      </p:to>
                                    </p:set>
                                    <p:animEffect transition="in" filter="fade">
                                      <p:cBhvr>
                                        <p:cTn id="42" dur="500"/>
                                        <p:tgtEl>
                                          <p:spTgt spid="882"/>
                                        </p:tgtEl>
                                      </p:cBhvr>
                                    </p:animEffect>
                                  </p:childTnLst>
                                </p:cTn>
                              </p:par>
                            </p:childTnLst>
                          </p:cTn>
                        </p:par>
                        <p:par>
                          <p:cTn id="43" fill="hold">
                            <p:stCondLst>
                              <p:cond delay="4500"/>
                            </p:stCondLst>
                            <p:childTnLst>
                              <p:par>
                                <p:cTn id="44" presetID="23" presetClass="entr" presetSubtype="16" fill="hold" nodeType="afterEffect">
                                  <p:stCondLst>
                                    <p:cond delay="0"/>
                                  </p:stCondLst>
                                  <p:childTnLst>
                                    <p:set>
                                      <p:cBhvr>
                                        <p:cTn id="45" dur="1" fill="hold">
                                          <p:stCondLst>
                                            <p:cond delay="0"/>
                                          </p:stCondLst>
                                        </p:cTn>
                                        <p:tgtEl>
                                          <p:spTgt spid="862"/>
                                        </p:tgtEl>
                                        <p:attrNameLst>
                                          <p:attrName>style.visibility</p:attrName>
                                        </p:attrNameLst>
                                      </p:cBhvr>
                                      <p:to>
                                        <p:strVal val="visible"/>
                                      </p:to>
                                    </p:set>
                                    <p:anim calcmode="lin" valueType="num">
                                      <p:cBhvr additive="base">
                                        <p:cTn id="46" dur="500"/>
                                        <p:tgtEl>
                                          <p:spTgt spid="862"/>
                                        </p:tgtEl>
                                        <p:attrNameLst>
                                          <p:attrName>ppt_w</p:attrName>
                                        </p:attrNameLst>
                                      </p:cBhvr>
                                      <p:tavLst>
                                        <p:tav tm="0">
                                          <p:val>
                                            <p:strVal val="0"/>
                                          </p:val>
                                        </p:tav>
                                        <p:tav tm="100000">
                                          <p:val>
                                            <p:strVal val="#ppt_w"/>
                                          </p:val>
                                        </p:tav>
                                      </p:tavLst>
                                    </p:anim>
                                    <p:anim calcmode="lin" valueType="num">
                                      <p:cBhvr additive="base">
                                        <p:cTn id="47" dur="500"/>
                                        <p:tgtEl>
                                          <p:spTgt spid="862"/>
                                        </p:tgtEl>
                                        <p:attrNameLst>
                                          <p:attrName>ppt_h</p:attrName>
                                        </p:attrNameLst>
                                      </p:cBhvr>
                                      <p:tavLst>
                                        <p:tav tm="0">
                                          <p:val>
                                            <p:strVal val="0"/>
                                          </p:val>
                                        </p:tav>
                                        <p:tav tm="100000">
                                          <p:val>
                                            <p:strVal val="#ppt_h"/>
                                          </p:val>
                                        </p:tav>
                                      </p:tavLst>
                                    </p:anim>
                                  </p:childTnLst>
                                </p:cTn>
                              </p:par>
                            </p:childTnLst>
                          </p:cTn>
                        </p:par>
                        <p:par>
                          <p:cTn id="48" fill="hold">
                            <p:stCondLst>
                              <p:cond delay="5000"/>
                            </p:stCondLst>
                            <p:childTnLst>
                              <p:par>
                                <p:cTn id="49" presetID="10" presetClass="entr" presetSubtype="0" fill="hold" nodeType="afterEffect">
                                  <p:stCondLst>
                                    <p:cond delay="0"/>
                                  </p:stCondLst>
                                  <p:childTnLst>
                                    <p:set>
                                      <p:cBhvr>
                                        <p:cTn id="50" dur="1" fill="hold">
                                          <p:stCondLst>
                                            <p:cond delay="0"/>
                                          </p:stCondLst>
                                        </p:cTn>
                                        <p:tgtEl>
                                          <p:spTgt spid="885"/>
                                        </p:tgtEl>
                                        <p:attrNameLst>
                                          <p:attrName>style.visibility</p:attrName>
                                        </p:attrNameLst>
                                      </p:cBhvr>
                                      <p:to>
                                        <p:strVal val="visible"/>
                                      </p:to>
                                    </p:set>
                                    <p:animEffect transition="in" filter="fade">
                                      <p:cBhvr>
                                        <p:cTn id="51" dur="500"/>
                                        <p:tgtEl>
                                          <p:spTgt spid="885"/>
                                        </p:tgtEl>
                                      </p:cBhvr>
                                    </p:animEffect>
                                  </p:childTnLst>
                                </p:cTn>
                              </p:par>
                            </p:childTnLst>
                          </p:cTn>
                        </p:par>
                        <p:par>
                          <p:cTn id="52" fill="hold">
                            <p:stCondLst>
                              <p:cond delay="5500"/>
                            </p:stCondLst>
                            <p:childTnLst>
                              <p:par>
                                <p:cTn id="53" presetID="23" presetClass="entr" presetSubtype="16" fill="hold" nodeType="afterEffect">
                                  <p:stCondLst>
                                    <p:cond delay="0"/>
                                  </p:stCondLst>
                                  <p:childTnLst>
                                    <p:set>
                                      <p:cBhvr>
                                        <p:cTn id="54" dur="1" fill="hold">
                                          <p:stCondLst>
                                            <p:cond delay="0"/>
                                          </p:stCondLst>
                                        </p:cTn>
                                        <p:tgtEl>
                                          <p:spTgt spid="854"/>
                                        </p:tgtEl>
                                        <p:attrNameLst>
                                          <p:attrName>style.visibility</p:attrName>
                                        </p:attrNameLst>
                                      </p:cBhvr>
                                      <p:to>
                                        <p:strVal val="visible"/>
                                      </p:to>
                                    </p:set>
                                    <p:anim calcmode="lin" valueType="num">
                                      <p:cBhvr additive="base">
                                        <p:cTn id="55" dur="500"/>
                                        <p:tgtEl>
                                          <p:spTgt spid="854"/>
                                        </p:tgtEl>
                                        <p:attrNameLst>
                                          <p:attrName>ppt_w</p:attrName>
                                        </p:attrNameLst>
                                      </p:cBhvr>
                                      <p:tavLst>
                                        <p:tav tm="0">
                                          <p:val>
                                            <p:strVal val="0"/>
                                          </p:val>
                                        </p:tav>
                                        <p:tav tm="100000">
                                          <p:val>
                                            <p:strVal val="#ppt_w"/>
                                          </p:val>
                                        </p:tav>
                                      </p:tavLst>
                                    </p:anim>
                                    <p:anim calcmode="lin" valueType="num">
                                      <p:cBhvr additive="base">
                                        <p:cTn id="56" dur="500"/>
                                        <p:tgtEl>
                                          <p:spTgt spid="854"/>
                                        </p:tgtEl>
                                        <p:attrNameLst>
                                          <p:attrName>ppt_h</p:attrName>
                                        </p:attrNameLst>
                                      </p:cBhvr>
                                      <p:tavLst>
                                        <p:tav tm="0">
                                          <p:val>
                                            <p:strVal val="0"/>
                                          </p:val>
                                        </p:tav>
                                        <p:tav tm="100000">
                                          <p:val>
                                            <p:strVal val="#ppt_h"/>
                                          </p:val>
                                        </p:tav>
                                      </p:tavLst>
                                    </p:anim>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888"/>
                                        </p:tgtEl>
                                        <p:attrNameLst>
                                          <p:attrName>style.visibility</p:attrName>
                                        </p:attrNameLst>
                                      </p:cBhvr>
                                      <p:to>
                                        <p:strVal val="visible"/>
                                      </p:to>
                                    </p:set>
                                    <p:animEffect transition="in" filter="fade">
                                      <p:cBhvr>
                                        <p:cTn id="60" dur="500"/>
                                        <p:tgtEl>
                                          <p:spTgt spid="888"/>
                                        </p:tgtEl>
                                      </p:cBhvr>
                                    </p:animEffect>
                                  </p:childTnLst>
                                </p:cTn>
                              </p:par>
                            </p:childTnLst>
                          </p:cTn>
                        </p:par>
                        <p:par>
                          <p:cTn id="61" fill="hold">
                            <p:stCondLst>
                              <p:cond delay="6500"/>
                            </p:stCondLst>
                            <p:childTnLst>
                              <p:par>
                                <p:cTn id="62" presetID="23" presetClass="entr" presetSubtype="16" fill="hold" nodeType="afterEffect">
                                  <p:stCondLst>
                                    <p:cond delay="0"/>
                                  </p:stCondLst>
                                  <p:childTnLst>
                                    <p:set>
                                      <p:cBhvr>
                                        <p:cTn id="63" dur="1" fill="hold">
                                          <p:stCondLst>
                                            <p:cond delay="0"/>
                                          </p:stCondLst>
                                        </p:cTn>
                                        <p:tgtEl>
                                          <p:spTgt spid="867"/>
                                        </p:tgtEl>
                                        <p:attrNameLst>
                                          <p:attrName>style.visibility</p:attrName>
                                        </p:attrNameLst>
                                      </p:cBhvr>
                                      <p:to>
                                        <p:strVal val="visible"/>
                                      </p:to>
                                    </p:set>
                                    <p:anim calcmode="lin" valueType="num">
                                      <p:cBhvr additive="base">
                                        <p:cTn id="64" dur="500"/>
                                        <p:tgtEl>
                                          <p:spTgt spid="867"/>
                                        </p:tgtEl>
                                        <p:attrNameLst>
                                          <p:attrName>ppt_w</p:attrName>
                                        </p:attrNameLst>
                                      </p:cBhvr>
                                      <p:tavLst>
                                        <p:tav tm="0">
                                          <p:val>
                                            <p:strVal val="0"/>
                                          </p:val>
                                        </p:tav>
                                        <p:tav tm="100000">
                                          <p:val>
                                            <p:strVal val="#ppt_w"/>
                                          </p:val>
                                        </p:tav>
                                      </p:tavLst>
                                    </p:anim>
                                    <p:anim calcmode="lin" valueType="num">
                                      <p:cBhvr additive="base">
                                        <p:cTn id="65" dur="500"/>
                                        <p:tgtEl>
                                          <p:spTgt spid="867"/>
                                        </p:tgtEl>
                                        <p:attrNameLst>
                                          <p:attrName>ppt_h</p:attrName>
                                        </p:attrNameLst>
                                      </p:cBhvr>
                                      <p:tavLst>
                                        <p:tav tm="0">
                                          <p:val>
                                            <p:strVal val="0"/>
                                          </p:val>
                                        </p:tav>
                                        <p:tav tm="100000">
                                          <p:val>
                                            <p:strVal val="#ppt_h"/>
                                          </p:val>
                                        </p:tav>
                                      </p:tavLst>
                                    </p:anim>
                                  </p:childTnLst>
                                </p:cTn>
                              </p:par>
                            </p:childTnLst>
                          </p:cTn>
                        </p:par>
                        <p:par>
                          <p:cTn id="66" fill="hold">
                            <p:stCondLst>
                              <p:cond delay="7000"/>
                            </p:stCondLst>
                            <p:childTnLst>
                              <p:par>
                                <p:cTn id="67" presetID="10" presetClass="entr" presetSubtype="0" fill="hold" nodeType="afterEffect">
                                  <p:stCondLst>
                                    <p:cond delay="0"/>
                                  </p:stCondLst>
                                  <p:childTnLst>
                                    <p:set>
                                      <p:cBhvr>
                                        <p:cTn id="68" dur="1" fill="hold">
                                          <p:stCondLst>
                                            <p:cond delay="0"/>
                                          </p:stCondLst>
                                        </p:cTn>
                                        <p:tgtEl>
                                          <p:spTgt spid="876"/>
                                        </p:tgtEl>
                                        <p:attrNameLst>
                                          <p:attrName>style.visibility</p:attrName>
                                        </p:attrNameLst>
                                      </p:cBhvr>
                                      <p:to>
                                        <p:strVal val="visible"/>
                                      </p:to>
                                    </p:set>
                                    <p:animEffect transition="in" filter="fade">
                                      <p:cBhvr>
                                        <p:cTn id="69" dur="500"/>
                                        <p:tgtEl>
                                          <p:spTgt spid="876"/>
                                        </p:tgtEl>
                                      </p:cBhvr>
                                    </p:animEffect>
                                  </p:childTnLst>
                                </p:cTn>
                              </p:par>
                            </p:childTnLst>
                          </p:cTn>
                        </p:par>
                        <p:par>
                          <p:cTn id="70" fill="hold">
                            <p:stCondLst>
                              <p:cond delay="7500"/>
                            </p:stCondLst>
                            <p:childTnLst>
                              <p:par>
                                <p:cTn id="71" presetID="10" presetClass="entr" presetSubtype="0" fill="hold" nodeType="afterEffect">
                                  <p:stCondLst>
                                    <p:cond delay="0"/>
                                  </p:stCondLst>
                                  <p:childTnLst>
                                    <p:set>
                                      <p:cBhvr>
                                        <p:cTn id="72" dur="1" fill="hold">
                                          <p:stCondLst>
                                            <p:cond delay="0"/>
                                          </p:stCondLst>
                                        </p:cTn>
                                        <p:tgtEl>
                                          <p:spTgt spid="811"/>
                                        </p:tgtEl>
                                        <p:attrNameLst>
                                          <p:attrName>style.visibility</p:attrName>
                                        </p:attrNameLst>
                                      </p:cBhvr>
                                      <p:to>
                                        <p:strVal val="visible"/>
                                      </p:to>
                                    </p:set>
                                    <p:animEffect transition="in" filter="fade">
                                      <p:cBhvr>
                                        <p:cTn id="73" dur="500"/>
                                        <p:tgtEl>
                                          <p:spTgt spid="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grpSp>
        <p:nvGrpSpPr>
          <p:cNvPr id="903" name="Google Shape;903;p36"/>
          <p:cNvGrpSpPr/>
          <p:nvPr/>
        </p:nvGrpSpPr>
        <p:grpSpPr>
          <a:xfrm rot="1738391">
            <a:off x="7098153" y="4383614"/>
            <a:ext cx="5676624" cy="4987329"/>
            <a:chOff x="-407906" y="-1482191"/>
            <a:chExt cx="7759167" cy="6816995"/>
          </a:xfrm>
        </p:grpSpPr>
        <p:sp>
          <p:nvSpPr>
            <p:cNvPr id="904" name="Google Shape;904;p36"/>
            <p:cNvSpPr/>
            <p:nvPr/>
          </p:nvSpPr>
          <p:spPr>
            <a:xfrm>
              <a:off x="-407906" y="2035963"/>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905" name="Google Shape;905;p36"/>
            <p:cNvSpPr/>
            <p:nvPr/>
          </p:nvSpPr>
          <p:spPr>
            <a:xfrm>
              <a:off x="-153906" y="-309304"/>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906" name="Google Shape;906;p36"/>
            <p:cNvSpPr/>
            <p:nvPr/>
          </p:nvSpPr>
          <p:spPr>
            <a:xfrm rot="3116213">
              <a:off x="2919494" y="-588704"/>
              <a:ext cx="3876361" cy="3298841"/>
            </a:xfrm>
            <a:custGeom>
              <a:avLst/>
              <a:gdLst/>
              <a:ahLst/>
              <a:cxnLst/>
              <a:rect l="l" t="t" r="r" b="b"/>
              <a:pathLst>
                <a:path w="1104" h="938" extrusionOk="0">
                  <a:moveTo>
                    <a:pt x="1091" y="462"/>
                  </a:moveTo>
                  <a:cubicBezTo>
                    <a:pt x="1089" y="462"/>
                    <a:pt x="1087" y="463"/>
                    <a:pt x="1085" y="464"/>
                  </a:cubicBezTo>
                  <a:cubicBezTo>
                    <a:pt x="875" y="130"/>
                    <a:pt x="875" y="130"/>
                    <a:pt x="875" y="130"/>
                  </a:cubicBezTo>
                  <a:cubicBezTo>
                    <a:pt x="879" y="127"/>
                    <a:pt x="881" y="123"/>
                    <a:pt x="881" y="119"/>
                  </a:cubicBezTo>
                  <a:cubicBezTo>
                    <a:pt x="881" y="112"/>
                    <a:pt x="875" y="106"/>
                    <a:pt x="868" y="106"/>
                  </a:cubicBezTo>
                  <a:cubicBezTo>
                    <a:pt x="861" y="106"/>
                    <a:pt x="855" y="112"/>
                    <a:pt x="855" y="119"/>
                  </a:cubicBezTo>
                  <a:cubicBezTo>
                    <a:pt x="855" y="124"/>
                    <a:pt x="858" y="128"/>
                    <a:pt x="861" y="130"/>
                  </a:cubicBezTo>
                  <a:cubicBezTo>
                    <a:pt x="834" y="182"/>
                    <a:pt x="834" y="182"/>
                    <a:pt x="834" y="182"/>
                  </a:cubicBezTo>
                  <a:cubicBezTo>
                    <a:pt x="674" y="1"/>
                    <a:pt x="674" y="1"/>
                    <a:pt x="674" y="1"/>
                  </a:cubicBezTo>
                  <a:cubicBezTo>
                    <a:pt x="673" y="0"/>
                    <a:pt x="673" y="0"/>
                    <a:pt x="673" y="0"/>
                  </a:cubicBezTo>
                  <a:cubicBezTo>
                    <a:pt x="520" y="193"/>
                    <a:pt x="520" y="193"/>
                    <a:pt x="520" y="193"/>
                  </a:cubicBezTo>
                  <a:cubicBezTo>
                    <a:pt x="518" y="192"/>
                    <a:pt x="516" y="191"/>
                    <a:pt x="513" y="191"/>
                  </a:cubicBezTo>
                  <a:cubicBezTo>
                    <a:pt x="509" y="191"/>
                    <a:pt x="505" y="194"/>
                    <a:pt x="502" y="197"/>
                  </a:cubicBezTo>
                  <a:cubicBezTo>
                    <a:pt x="17" y="1"/>
                    <a:pt x="17" y="1"/>
                    <a:pt x="17" y="1"/>
                  </a:cubicBezTo>
                  <a:cubicBezTo>
                    <a:pt x="17" y="1"/>
                    <a:pt x="17" y="1"/>
                    <a:pt x="17" y="1"/>
                  </a:cubicBezTo>
                  <a:cubicBezTo>
                    <a:pt x="17" y="1"/>
                    <a:pt x="17" y="1"/>
                    <a:pt x="17" y="1"/>
                  </a:cubicBezTo>
                  <a:cubicBezTo>
                    <a:pt x="16" y="1"/>
                    <a:pt x="16"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38" y="129"/>
                    <a:pt x="138" y="129"/>
                    <a:pt x="138" y="129"/>
                  </a:cubicBezTo>
                  <a:cubicBezTo>
                    <a:pt x="136" y="131"/>
                    <a:pt x="135" y="134"/>
                    <a:pt x="135" y="137"/>
                  </a:cubicBezTo>
                  <a:cubicBezTo>
                    <a:pt x="135" y="143"/>
                    <a:pt x="139" y="147"/>
                    <a:pt x="144" y="149"/>
                  </a:cubicBezTo>
                  <a:cubicBezTo>
                    <a:pt x="52" y="484"/>
                    <a:pt x="52" y="484"/>
                    <a:pt x="52" y="484"/>
                  </a:cubicBezTo>
                  <a:cubicBezTo>
                    <a:pt x="52" y="484"/>
                    <a:pt x="51" y="483"/>
                    <a:pt x="50" y="483"/>
                  </a:cubicBezTo>
                  <a:cubicBezTo>
                    <a:pt x="43" y="483"/>
                    <a:pt x="37" y="489"/>
                    <a:pt x="37" y="496"/>
                  </a:cubicBezTo>
                  <a:cubicBezTo>
                    <a:pt x="37" y="503"/>
                    <a:pt x="43" y="509"/>
                    <a:pt x="50" y="509"/>
                  </a:cubicBezTo>
                  <a:cubicBezTo>
                    <a:pt x="57" y="509"/>
                    <a:pt x="63" y="503"/>
                    <a:pt x="63" y="496"/>
                  </a:cubicBezTo>
                  <a:cubicBezTo>
                    <a:pt x="63" y="494"/>
                    <a:pt x="62" y="492"/>
                    <a:pt x="61" y="490"/>
                  </a:cubicBezTo>
                  <a:cubicBezTo>
                    <a:pt x="502" y="210"/>
                    <a:pt x="502" y="210"/>
                    <a:pt x="502" y="210"/>
                  </a:cubicBezTo>
                  <a:cubicBezTo>
                    <a:pt x="503" y="211"/>
                    <a:pt x="503" y="212"/>
                    <a:pt x="504" y="213"/>
                  </a:cubicBezTo>
                  <a:cubicBezTo>
                    <a:pt x="495" y="224"/>
                    <a:pt x="495" y="224"/>
                    <a:pt x="495" y="224"/>
                  </a:cubicBezTo>
                  <a:cubicBezTo>
                    <a:pt x="255" y="510"/>
                    <a:pt x="255" y="510"/>
                    <a:pt x="255" y="510"/>
                  </a:cubicBezTo>
                  <a:cubicBezTo>
                    <a:pt x="254" y="509"/>
                    <a:pt x="252" y="509"/>
                    <a:pt x="250" y="509"/>
                  </a:cubicBezTo>
                  <a:cubicBezTo>
                    <a:pt x="243" y="509"/>
                    <a:pt x="237" y="514"/>
                    <a:pt x="237" y="521"/>
                  </a:cubicBezTo>
                  <a:cubicBezTo>
                    <a:pt x="237" y="523"/>
                    <a:pt x="238" y="525"/>
                    <a:pt x="238" y="527"/>
                  </a:cubicBezTo>
                  <a:cubicBezTo>
                    <a:pt x="0" y="735"/>
                    <a:pt x="0" y="735"/>
                    <a:pt x="0" y="735"/>
                  </a:cubicBezTo>
                  <a:cubicBezTo>
                    <a:pt x="1" y="735"/>
                    <a:pt x="1" y="735"/>
                    <a:pt x="1" y="735"/>
                  </a:cubicBezTo>
                  <a:cubicBezTo>
                    <a:pt x="1" y="736"/>
                    <a:pt x="1" y="736"/>
                    <a:pt x="1" y="736"/>
                  </a:cubicBezTo>
                  <a:cubicBezTo>
                    <a:pt x="237" y="756"/>
                    <a:pt x="237" y="756"/>
                    <a:pt x="237" y="756"/>
                  </a:cubicBezTo>
                  <a:cubicBezTo>
                    <a:pt x="237" y="756"/>
                    <a:pt x="237" y="757"/>
                    <a:pt x="237" y="757"/>
                  </a:cubicBezTo>
                  <a:cubicBezTo>
                    <a:pt x="237" y="764"/>
                    <a:pt x="243" y="770"/>
                    <a:pt x="250" y="770"/>
                  </a:cubicBezTo>
                  <a:cubicBezTo>
                    <a:pt x="256" y="770"/>
                    <a:pt x="260" y="766"/>
                    <a:pt x="262" y="760"/>
                  </a:cubicBezTo>
                  <a:cubicBezTo>
                    <a:pt x="810" y="923"/>
                    <a:pt x="810" y="923"/>
                    <a:pt x="810" y="923"/>
                  </a:cubicBezTo>
                  <a:cubicBezTo>
                    <a:pt x="810" y="924"/>
                    <a:pt x="810" y="924"/>
                    <a:pt x="810" y="925"/>
                  </a:cubicBezTo>
                  <a:cubicBezTo>
                    <a:pt x="810" y="932"/>
                    <a:pt x="816" y="938"/>
                    <a:pt x="823" y="938"/>
                  </a:cubicBezTo>
                  <a:cubicBezTo>
                    <a:pt x="830" y="938"/>
                    <a:pt x="835" y="932"/>
                    <a:pt x="835" y="925"/>
                  </a:cubicBezTo>
                  <a:cubicBezTo>
                    <a:pt x="835" y="918"/>
                    <a:pt x="830" y="912"/>
                    <a:pt x="823" y="912"/>
                  </a:cubicBezTo>
                  <a:cubicBezTo>
                    <a:pt x="818" y="912"/>
                    <a:pt x="814" y="915"/>
                    <a:pt x="811" y="919"/>
                  </a:cubicBezTo>
                  <a:cubicBezTo>
                    <a:pt x="262" y="525"/>
                    <a:pt x="262" y="525"/>
                    <a:pt x="262" y="525"/>
                  </a:cubicBezTo>
                  <a:cubicBezTo>
                    <a:pt x="262" y="525"/>
                    <a:pt x="262" y="525"/>
                    <a:pt x="262" y="525"/>
                  </a:cubicBezTo>
                  <a:cubicBezTo>
                    <a:pt x="542" y="665"/>
                    <a:pt x="542" y="665"/>
                    <a:pt x="542" y="665"/>
                  </a:cubicBezTo>
                  <a:cubicBezTo>
                    <a:pt x="542" y="666"/>
                    <a:pt x="541" y="668"/>
                    <a:pt x="541" y="670"/>
                  </a:cubicBezTo>
                  <a:cubicBezTo>
                    <a:pt x="541" y="677"/>
                    <a:pt x="547" y="682"/>
                    <a:pt x="554" y="682"/>
                  </a:cubicBezTo>
                  <a:cubicBezTo>
                    <a:pt x="559" y="682"/>
                    <a:pt x="563" y="680"/>
                    <a:pt x="565" y="676"/>
                  </a:cubicBezTo>
                  <a:cubicBezTo>
                    <a:pt x="791" y="784"/>
                    <a:pt x="791" y="784"/>
                    <a:pt x="791" y="784"/>
                  </a:cubicBezTo>
                  <a:cubicBezTo>
                    <a:pt x="790" y="785"/>
                    <a:pt x="790" y="787"/>
                    <a:pt x="790" y="789"/>
                  </a:cubicBezTo>
                  <a:cubicBezTo>
                    <a:pt x="790" y="796"/>
                    <a:pt x="795" y="802"/>
                    <a:pt x="802" y="802"/>
                  </a:cubicBezTo>
                  <a:cubicBezTo>
                    <a:pt x="809" y="802"/>
                    <a:pt x="815" y="796"/>
                    <a:pt x="815" y="789"/>
                  </a:cubicBezTo>
                  <a:cubicBezTo>
                    <a:pt x="815" y="786"/>
                    <a:pt x="814" y="784"/>
                    <a:pt x="813" y="782"/>
                  </a:cubicBezTo>
                  <a:cubicBezTo>
                    <a:pt x="1083" y="485"/>
                    <a:pt x="1083" y="485"/>
                    <a:pt x="1083" y="485"/>
                  </a:cubicBezTo>
                  <a:cubicBezTo>
                    <a:pt x="1085" y="487"/>
                    <a:pt x="1088" y="488"/>
                    <a:pt x="1091" y="488"/>
                  </a:cubicBezTo>
                  <a:cubicBezTo>
                    <a:pt x="1098" y="488"/>
                    <a:pt x="1104" y="482"/>
                    <a:pt x="1104" y="475"/>
                  </a:cubicBezTo>
                  <a:cubicBezTo>
                    <a:pt x="1104" y="468"/>
                    <a:pt x="1098" y="462"/>
                    <a:pt x="1091" y="462"/>
                  </a:cubicBezTo>
                  <a:close/>
                  <a:moveTo>
                    <a:pt x="1080" y="469"/>
                  </a:moveTo>
                  <a:cubicBezTo>
                    <a:pt x="763" y="319"/>
                    <a:pt x="763" y="319"/>
                    <a:pt x="763" y="319"/>
                  </a:cubicBezTo>
                  <a:cubicBezTo>
                    <a:pt x="768" y="310"/>
                    <a:pt x="768" y="310"/>
                    <a:pt x="768" y="310"/>
                  </a:cubicBezTo>
                  <a:cubicBezTo>
                    <a:pt x="769" y="311"/>
                    <a:pt x="771" y="312"/>
                    <a:pt x="773" y="312"/>
                  </a:cubicBezTo>
                  <a:cubicBezTo>
                    <a:pt x="781" y="312"/>
                    <a:pt x="786" y="306"/>
                    <a:pt x="786" y="299"/>
                  </a:cubicBezTo>
                  <a:cubicBezTo>
                    <a:pt x="786" y="295"/>
                    <a:pt x="784" y="291"/>
                    <a:pt x="780" y="288"/>
                  </a:cubicBezTo>
                  <a:cubicBezTo>
                    <a:pt x="834" y="185"/>
                    <a:pt x="834" y="185"/>
                    <a:pt x="834" y="185"/>
                  </a:cubicBezTo>
                  <a:cubicBezTo>
                    <a:pt x="1082" y="466"/>
                    <a:pt x="1082" y="466"/>
                    <a:pt x="1082" y="466"/>
                  </a:cubicBezTo>
                  <a:cubicBezTo>
                    <a:pt x="1081" y="467"/>
                    <a:pt x="1081" y="468"/>
                    <a:pt x="1080" y="469"/>
                  </a:cubicBezTo>
                  <a:close/>
                  <a:moveTo>
                    <a:pt x="855" y="444"/>
                  </a:moveTo>
                  <a:cubicBezTo>
                    <a:pt x="676" y="465"/>
                    <a:pt x="676" y="465"/>
                    <a:pt x="676" y="465"/>
                  </a:cubicBezTo>
                  <a:cubicBezTo>
                    <a:pt x="703" y="420"/>
                    <a:pt x="703" y="420"/>
                    <a:pt x="703" y="420"/>
                  </a:cubicBezTo>
                  <a:cubicBezTo>
                    <a:pt x="740" y="357"/>
                    <a:pt x="740" y="357"/>
                    <a:pt x="740" y="357"/>
                  </a:cubicBezTo>
                  <a:cubicBezTo>
                    <a:pt x="857" y="437"/>
                    <a:pt x="857" y="437"/>
                    <a:pt x="857" y="437"/>
                  </a:cubicBezTo>
                  <a:cubicBezTo>
                    <a:pt x="856" y="438"/>
                    <a:pt x="855" y="441"/>
                    <a:pt x="855" y="443"/>
                  </a:cubicBezTo>
                  <a:cubicBezTo>
                    <a:pt x="855" y="443"/>
                    <a:pt x="855" y="444"/>
                    <a:pt x="855" y="444"/>
                  </a:cubicBezTo>
                  <a:close/>
                  <a:moveTo>
                    <a:pt x="766" y="310"/>
                  </a:moveTo>
                  <a:cubicBezTo>
                    <a:pt x="761" y="319"/>
                    <a:pt x="761" y="319"/>
                    <a:pt x="761" y="319"/>
                  </a:cubicBezTo>
                  <a:cubicBezTo>
                    <a:pt x="746" y="311"/>
                    <a:pt x="746" y="311"/>
                    <a:pt x="746" y="311"/>
                  </a:cubicBezTo>
                  <a:cubicBezTo>
                    <a:pt x="762" y="305"/>
                    <a:pt x="762" y="305"/>
                    <a:pt x="762" y="305"/>
                  </a:cubicBezTo>
                  <a:cubicBezTo>
                    <a:pt x="763" y="307"/>
                    <a:pt x="764" y="308"/>
                    <a:pt x="766" y="310"/>
                  </a:cubicBezTo>
                  <a:close/>
                  <a:moveTo>
                    <a:pt x="760" y="320"/>
                  </a:moveTo>
                  <a:cubicBezTo>
                    <a:pt x="740" y="355"/>
                    <a:pt x="740" y="355"/>
                    <a:pt x="740" y="355"/>
                  </a:cubicBezTo>
                  <a:cubicBezTo>
                    <a:pt x="702" y="330"/>
                    <a:pt x="702" y="330"/>
                    <a:pt x="702" y="330"/>
                  </a:cubicBezTo>
                  <a:cubicBezTo>
                    <a:pt x="744" y="312"/>
                    <a:pt x="744" y="312"/>
                    <a:pt x="744" y="312"/>
                  </a:cubicBezTo>
                  <a:lnTo>
                    <a:pt x="760" y="320"/>
                  </a:lnTo>
                  <a:close/>
                  <a:moveTo>
                    <a:pt x="701" y="329"/>
                  </a:moveTo>
                  <a:cubicBezTo>
                    <a:pt x="525" y="209"/>
                    <a:pt x="525" y="209"/>
                    <a:pt x="525" y="209"/>
                  </a:cubicBezTo>
                  <a:cubicBezTo>
                    <a:pt x="525" y="209"/>
                    <a:pt x="525" y="209"/>
                    <a:pt x="525" y="209"/>
                  </a:cubicBezTo>
                  <a:cubicBezTo>
                    <a:pt x="742" y="311"/>
                    <a:pt x="742" y="311"/>
                    <a:pt x="742" y="311"/>
                  </a:cubicBezTo>
                  <a:lnTo>
                    <a:pt x="701" y="329"/>
                  </a:lnTo>
                  <a:close/>
                  <a:moveTo>
                    <a:pt x="505" y="214"/>
                  </a:moveTo>
                  <a:cubicBezTo>
                    <a:pt x="507" y="215"/>
                    <a:pt x="510" y="217"/>
                    <a:pt x="513" y="217"/>
                  </a:cubicBezTo>
                  <a:cubicBezTo>
                    <a:pt x="518" y="217"/>
                    <a:pt x="522" y="214"/>
                    <a:pt x="524" y="211"/>
                  </a:cubicBezTo>
                  <a:cubicBezTo>
                    <a:pt x="699" y="329"/>
                    <a:pt x="699" y="329"/>
                    <a:pt x="699" y="329"/>
                  </a:cubicBezTo>
                  <a:cubicBezTo>
                    <a:pt x="259" y="513"/>
                    <a:pt x="259" y="513"/>
                    <a:pt x="259" y="513"/>
                  </a:cubicBezTo>
                  <a:cubicBezTo>
                    <a:pt x="259" y="512"/>
                    <a:pt x="258" y="511"/>
                    <a:pt x="257" y="511"/>
                  </a:cubicBezTo>
                  <a:cubicBezTo>
                    <a:pt x="493" y="228"/>
                    <a:pt x="493" y="228"/>
                    <a:pt x="493" y="228"/>
                  </a:cubicBezTo>
                  <a:lnTo>
                    <a:pt x="505" y="214"/>
                  </a:lnTo>
                  <a:close/>
                  <a:moveTo>
                    <a:pt x="260" y="514"/>
                  </a:moveTo>
                  <a:cubicBezTo>
                    <a:pt x="701" y="330"/>
                    <a:pt x="701" y="330"/>
                    <a:pt x="701" y="330"/>
                  </a:cubicBezTo>
                  <a:cubicBezTo>
                    <a:pt x="739" y="356"/>
                    <a:pt x="739" y="356"/>
                    <a:pt x="739" y="356"/>
                  </a:cubicBezTo>
                  <a:cubicBezTo>
                    <a:pt x="701" y="420"/>
                    <a:pt x="701" y="420"/>
                    <a:pt x="701" y="420"/>
                  </a:cubicBezTo>
                  <a:cubicBezTo>
                    <a:pt x="674" y="466"/>
                    <a:pt x="674" y="466"/>
                    <a:pt x="674" y="466"/>
                  </a:cubicBezTo>
                  <a:cubicBezTo>
                    <a:pt x="261" y="515"/>
                    <a:pt x="261" y="515"/>
                    <a:pt x="261" y="515"/>
                  </a:cubicBezTo>
                  <a:cubicBezTo>
                    <a:pt x="261" y="515"/>
                    <a:pt x="261" y="514"/>
                    <a:pt x="260" y="514"/>
                  </a:cubicBezTo>
                  <a:close/>
                  <a:moveTo>
                    <a:pt x="566" y="665"/>
                  </a:moveTo>
                  <a:cubicBezTo>
                    <a:pt x="565" y="662"/>
                    <a:pt x="563" y="661"/>
                    <a:pt x="562" y="659"/>
                  </a:cubicBezTo>
                  <a:cubicBezTo>
                    <a:pt x="675" y="467"/>
                    <a:pt x="675" y="467"/>
                    <a:pt x="675" y="467"/>
                  </a:cubicBezTo>
                  <a:cubicBezTo>
                    <a:pt x="855" y="445"/>
                    <a:pt x="855" y="445"/>
                    <a:pt x="855" y="445"/>
                  </a:cubicBezTo>
                  <a:cubicBezTo>
                    <a:pt x="857" y="451"/>
                    <a:pt x="862" y="456"/>
                    <a:pt x="868" y="456"/>
                  </a:cubicBezTo>
                  <a:cubicBezTo>
                    <a:pt x="875" y="456"/>
                    <a:pt x="881" y="450"/>
                    <a:pt x="881" y="443"/>
                  </a:cubicBezTo>
                  <a:cubicBezTo>
                    <a:pt x="881" y="436"/>
                    <a:pt x="875" y="430"/>
                    <a:pt x="868" y="430"/>
                  </a:cubicBezTo>
                  <a:cubicBezTo>
                    <a:pt x="864" y="430"/>
                    <a:pt x="860" y="432"/>
                    <a:pt x="858" y="435"/>
                  </a:cubicBezTo>
                  <a:cubicBezTo>
                    <a:pt x="741" y="356"/>
                    <a:pt x="741" y="356"/>
                    <a:pt x="741" y="356"/>
                  </a:cubicBezTo>
                  <a:cubicBezTo>
                    <a:pt x="762" y="320"/>
                    <a:pt x="762" y="320"/>
                    <a:pt x="762" y="320"/>
                  </a:cubicBezTo>
                  <a:cubicBezTo>
                    <a:pt x="1080" y="470"/>
                    <a:pt x="1080" y="470"/>
                    <a:pt x="1080" y="470"/>
                  </a:cubicBezTo>
                  <a:cubicBezTo>
                    <a:pt x="1079" y="472"/>
                    <a:pt x="1079" y="473"/>
                    <a:pt x="1079" y="475"/>
                  </a:cubicBezTo>
                  <a:cubicBezTo>
                    <a:pt x="1079" y="476"/>
                    <a:pt x="1079" y="477"/>
                    <a:pt x="1079" y="479"/>
                  </a:cubicBezTo>
                  <a:cubicBezTo>
                    <a:pt x="786" y="585"/>
                    <a:pt x="786" y="585"/>
                    <a:pt x="786" y="585"/>
                  </a:cubicBezTo>
                  <a:lnTo>
                    <a:pt x="566" y="665"/>
                  </a:lnTo>
                  <a:close/>
                  <a:moveTo>
                    <a:pt x="863" y="131"/>
                  </a:moveTo>
                  <a:cubicBezTo>
                    <a:pt x="864" y="132"/>
                    <a:pt x="866" y="132"/>
                    <a:pt x="868" y="132"/>
                  </a:cubicBezTo>
                  <a:cubicBezTo>
                    <a:pt x="870" y="132"/>
                    <a:pt x="872" y="131"/>
                    <a:pt x="874" y="130"/>
                  </a:cubicBezTo>
                  <a:cubicBezTo>
                    <a:pt x="1084" y="465"/>
                    <a:pt x="1084" y="465"/>
                    <a:pt x="1084" y="465"/>
                  </a:cubicBezTo>
                  <a:cubicBezTo>
                    <a:pt x="1084" y="465"/>
                    <a:pt x="1084" y="465"/>
                    <a:pt x="1083" y="465"/>
                  </a:cubicBezTo>
                  <a:cubicBezTo>
                    <a:pt x="835" y="184"/>
                    <a:pt x="835" y="184"/>
                    <a:pt x="835" y="184"/>
                  </a:cubicBezTo>
                  <a:lnTo>
                    <a:pt x="863" y="131"/>
                  </a:lnTo>
                  <a:close/>
                  <a:moveTo>
                    <a:pt x="779" y="288"/>
                  </a:moveTo>
                  <a:cubicBezTo>
                    <a:pt x="777" y="287"/>
                    <a:pt x="775" y="286"/>
                    <a:pt x="773" y="286"/>
                  </a:cubicBezTo>
                  <a:cubicBezTo>
                    <a:pt x="766" y="286"/>
                    <a:pt x="761" y="292"/>
                    <a:pt x="761" y="299"/>
                  </a:cubicBezTo>
                  <a:cubicBezTo>
                    <a:pt x="761" y="301"/>
                    <a:pt x="761" y="302"/>
                    <a:pt x="761" y="303"/>
                  </a:cubicBezTo>
                  <a:cubicBezTo>
                    <a:pt x="744" y="311"/>
                    <a:pt x="744" y="311"/>
                    <a:pt x="744" y="311"/>
                  </a:cubicBezTo>
                  <a:cubicBezTo>
                    <a:pt x="525" y="207"/>
                    <a:pt x="525" y="207"/>
                    <a:pt x="525" y="207"/>
                  </a:cubicBezTo>
                  <a:cubicBezTo>
                    <a:pt x="526" y="206"/>
                    <a:pt x="526" y="205"/>
                    <a:pt x="526" y="204"/>
                  </a:cubicBezTo>
                  <a:cubicBezTo>
                    <a:pt x="526" y="200"/>
                    <a:pt x="524" y="196"/>
                    <a:pt x="521" y="194"/>
                  </a:cubicBezTo>
                  <a:cubicBezTo>
                    <a:pt x="673" y="2"/>
                    <a:pt x="673" y="2"/>
                    <a:pt x="673" y="2"/>
                  </a:cubicBezTo>
                  <a:cubicBezTo>
                    <a:pt x="833" y="184"/>
                    <a:pt x="833" y="184"/>
                    <a:pt x="833" y="184"/>
                  </a:cubicBezTo>
                  <a:lnTo>
                    <a:pt x="779" y="288"/>
                  </a:lnTo>
                  <a:close/>
                  <a:moveTo>
                    <a:pt x="502" y="199"/>
                  </a:moveTo>
                  <a:cubicBezTo>
                    <a:pt x="502" y="199"/>
                    <a:pt x="501" y="199"/>
                    <a:pt x="501" y="200"/>
                  </a:cubicBezTo>
                  <a:cubicBezTo>
                    <a:pt x="161" y="139"/>
                    <a:pt x="161" y="139"/>
                    <a:pt x="161" y="139"/>
                  </a:cubicBezTo>
                  <a:cubicBezTo>
                    <a:pt x="161" y="138"/>
                    <a:pt x="161" y="138"/>
                    <a:pt x="161" y="137"/>
                  </a:cubicBezTo>
                  <a:cubicBezTo>
                    <a:pt x="161" y="130"/>
                    <a:pt x="155" y="124"/>
                    <a:pt x="148" y="124"/>
                  </a:cubicBezTo>
                  <a:cubicBezTo>
                    <a:pt x="145" y="124"/>
                    <a:pt x="142" y="126"/>
                    <a:pt x="139" y="128"/>
                  </a:cubicBezTo>
                  <a:cubicBezTo>
                    <a:pt x="19" y="4"/>
                    <a:pt x="19" y="4"/>
                    <a:pt x="19" y="4"/>
                  </a:cubicBezTo>
                  <a:lnTo>
                    <a:pt x="502" y="199"/>
                  </a:lnTo>
                  <a:close/>
                  <a:moveTo>
                    <a:pt x="61" y="489"/>
                  </a:moveTo>
                  <a:cubicBezTo>
                    <a:pt x="59" y="487"/>
                    <a:pt x="57" y="485"/>
                    <a:pt x="54" y="484"/>
                  </a:cubicBezTo>
                  <a:cubicBezTo>
                    <a:pt x="145" y="150"/>
                    <a:pt x="145" y="150"/>
                    <a:pt x="145" y="150"/>
                  </a:cubicBezTo>
                  <a:cubicBezTo>
                    <a:pt x="146" y="150"/>
                    <a:pt x="147" y="150"/>
                    <a:pt x="148" y="150"/>
                  </a:cubicBezTo>
                  <a:cubicBezTo>
                    <a:pt x="154" y="150"/>
                    <a:pt x="159" y="146"/>
                    <a:pt x="160" y="140"/>
                  </a:cubicBezTo>
                  <a:cubicBezTo>
                    <a:pt x="501" y="201"/>
                    <a:pt x="501" y="201"/>
                    <a:pt x="501" y="201"/>
                  </a:cubicBezTo>
                  <a:cubicBezTo>
                    <a:pt x="501" y="202"/>
                    <a:pt x="500" y="203"/>
                    <a:pt x="500" y="204"/>
                  </a:cubicBezTo>
                  <a:cubicBezTo>
                    <a:pt x="500" y="206"/>
                    <a:pt x="501" y="208"/>
                    <a:pt x="502" y="209"/>
                  </a:cubicBezTo>
                  <a:lnTo>
                    <a:pt x="61" y="489"/>
                  </a:lnTo>
                  <a:close/>
                  <a:moveTo>
                    <a:pt x="2" y="735"/>
                  </a:moveTo>
                  <a:cubicBezTo>
                    <a:pt x="239" y="528"/>
                    <a:pt x="239" y="528"/>
                    <a:pt x="239" y="528"/>
                  </a:cubicBezTo>
                  <a:cubicBezTo>
                    <a:pt x="241" y="531"/>
                    <a:pt x="245" y="534"/>
                    <a:pt x="249" y="534"/>
                  </a:cubicBezTo>
                  <a:cubicBezTo>
                    <a:pt x="252" y="744"/>
                    <a:pt x="252" y="744"/>
                    <a:pt x="252" y="744"/>
                  </a:cubicBezTo>
                  <a:cubicBezTo>
                    <a:pt x="251" y="744"/>
                    <a:pt x="251" y="744"/>
                    <a:pt x="250" y="744"/>
                  </a:cubicBezTo>
                  <a:cubicBezTo>
                    <a:pt x="244" y="744"/>
                    <a:pt x="238" y="749"/>
                    <a:pt x="237" y="755"/>
                  </a:cubicBezTo>
                  <a:lnTo>
                    <a:pt x="2" y="735"/>
                  </a:lnTo>
                  <a:close/>
                  <a:moveTo>
                    <a:pt x="811" y="920"/>
                  </a:moveTo>
                  <a:cubicBezTo>
                    <a:pt x="811" y="921"/>
                    <a:pt x="810" y="921"/>
                    <a:pt x="810" y="922"/>
                  </a:cubicBezTo>
                  <a:cubicBezTo>
                    <a:pt x="262" y="759"/>
                    <a:pt x="262" y="759"/>
                    <a:pt x="262" y="759"/>
                  </a:cubicBezTo>
                  <a:cubicBezTo>
                    <a:pt x="263" y="758"/>
                    <a:pt x="263" y="758"/>
                    <a:pt x="263" y="757"/>
                  </a:cubicBezTo>
                  <a:cubicBezTo>
                    <a:pt x="263" y="751"/>
                    <a:pt x="259" y="746"/>
                    <a:pt x="253" y="744"/>
                  </a:cubicBezTo>
                  <a:cubicBezTo>
                    <a:pt x="251" y="534"/>
                    <a:pt x="251" y="534"/>
                    <a:pt x="251" y="534"/>
                  </a:cubicBezTo>
                  <a:cubicBezTo>
                    <a:pt x="255" y="534"/>
                    <a:pt x="259" y="531"/>
                    <a:pt x="261" y="527"/>
                  </a:cubicBezTo>
                  <a:lnTo>
                    <a:pt x="811" y="920"/>
                  </a:lnTo>
                  <a:close/>
                  <a:moveTo>
                    <a:pt x="263" y="523"/>
                  </a:moveTo>
                  <a:cubicBezTo>
                    <a:pt x="263" y="522"/>
                    <a:pt x="263" y="522"/>
                    <a:pt x="263" y="521"/>
                  </a:cubicBezTo>
                  <a:cubicBezTo>
                    <a:pt x="263" y="520"/>
                    <a:pt x="262" y="518"/>
                    <a:pt x="262" y="517"/>
                  </a:cubicBezTo>
                  <a:cubicBezTo>
                    <a:pt x="673" y="467"/>
                    <a:pt x="673" y="467"/>
                    <a:pt x="673" y="467"/>
                  </a:cubicBezTo>
                  <a:cubicBezTo>
                    <a:pt x="560" y="658"/>
                    <a:pt x="560" y="658"/>
                    <a:pt x="560" y="658"/>
                  </a:cubicBezTo>
                  <a:cubicBezTo>
                    <a:pt x="558" y="657"/>
                    <a:pt x="556" y="657"/>
                    <a:pt x="554" y="657"/>
                  </a:cubicBezTo>
                  <a:cubicBezTo>
                    <a:pt x="549" y="657"/>
                    <a:pt x="545" y="660"/>
                    <a:pt x="543" y="663"/>
                  </a:cubicBezTo>
                  <a:lnTo>
                    <a:pt x="263" y="523"/>
                  </a:lnTo>
                  <a:close/>
                  <a:moveTo>
                    <a:pt x="802" y="777"/>
                  </a:moveTo>
                  <a:cubicBezTo>
                    <a:pt x="798" y="777"/>
                    <a:pt x="794" y="779"/>
                    <a:pt x="792" y="782"/>
                  </a:cubicBezTo>
                  <a:cubicBezTo>
                    <a:pt x="566" y="675"/>
                    <a:pt x="566" y="675"/>
                    <a:pt x="566" y="675"/>
                  </a:cubicBezTo>
                  <a:cubicBezTo>
                    <a:pt x="567" y="673"/>
                    <a:pt x="567" y="671"/>
                    <a:pt x="567" y="670"/>
                  </a:cubicBezTo>
                  <a:cubicBezTo>
                    <a:pt x="567" y="668"/>
                    <a:pt x="567" y="667"/>
                    <a:pt x="566" y="666"/>
                  </a:cubicBezTo>
                  <a:cubicBezTo>
                    <a:pt x="777" y="590"/>
                    <a:pt x="777" y="590"/>
                    <a:pt x="777" y="590"/>
                  </a:cubicBezTo>
                  <a:cubicBezTo>
                    <a:pt x="1080" y="480"/>
                    <a:pt x="1080" y="480"/>
                    <a:pt x="1080" y="480"/>
                  </a:cubicBezTo>
                  <a:cubicBezTo>
                    <a:pt x="1080" y="481"/>
                    <a:pt x="1081" y="483"/>
                    <a:pt x="1082" y="484"/>
                  </a:cubicBezTo>
                  <a:cubicBezTo>
                    <a:pt x="812" y="781"/>
                    <a:pt x="812" y="781"/>
                    <a:pt x="812" y="781"/>
                  </a:cubicBezTo>
                  <a:cubicBezTo>
                    <a:pt x="809" y="778"/>
                    <a:pt x="806" y="777"/>
                    <a:pt x="802" y="777"/>
                  </a:cubicBezTo>
                  <a:close/>
                </a:path>
              </a:pathLst>
            </a:custGeom>
            <a:solidFill>
              <a:srgbClr val="7F7F7F">
                <a:alpha val="20784"/>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grpSp>
        <p:nvGrpSpPr>
          <p:cNvPr id="907" name="Google Shape;907;p36"/>
          <p:cNvGrpSpPr/>
          <p:nvPr/>
        </p:nvGrpSpPr>
        <p:grpSpPr>
          <a:xfrm rot="727839">
            <a:off x="-655523" y="2202160"/>
            <a:ext cx="6078653" cy="6042364"/>
            <a:chOff x="-24853" y="2438835"/>
            <a:chExt cx="4659409" cy="4631593"/>
          </a:xfrm>
        </p:grpSpPr>
        <p:sp>
          <p:nvSpPr>
            <p:cNvPr id="908" name="Google Shape;908;p36"/>
            <p:cNvSpPr/>
            <p:nvPr/>
          </p:nvSpPr>
          <p:spPr>
            <a:xfrm rot="-720218">
              <a:off x="301088" y="3241776"/>
              <a:ext cx="3502711" cy="350271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909" name="Google Shape;909;p36"/>
            <p:cNvGrpSpPr/>
            <p:nvPr/>
          </p:nvGrpSpPr>
          <p:grpSpPr>
            <a:xfrm>
              <a:off x="322409" y="2438835"/>
              <a:ext cx="4312146" cy="4286563"/>
              <a:chOff x="322409" y="2438835"/>
              <a:chExt cx="4312146" cy="4286563"/>
            </a:xfrm>
          </p:grpSpPr>
          <p:sp>
            <p:nvSpPr>
              <p:cNvPr id="910" name="Google Shape;910;p36"/>
              <p:cNvSpPr/>
              <p:nvPr/>
            </p:nvSpPr>
            <p:spPr>
              <a:xfrm rot="-720218">
                <a:off x="1797393" y="3614131"/>
                <a:ext cx="2497685" cy="1480425"/>
              </a:xfrm>
              <a:custGeom>
                <a:avLst/>
                <a:gdLst/>
                <a:ahLst/>
                <a:cxnLst/>
                <a:rect l="l" t="t" r="r" b="b"/>
                <a:pathLst>
                  <a:path w="1063" h="630" extrusionOk="0">
                    <a:moveTo>
                      <a:pt x="1042" y="630"/>
                    </a:moveTo>
                    <a:cubicBezTo>
                      <a:pt x="1056" y="561"/>
                      <a:pt x="1063" y="490"/>
                      <a:pt x="1063" y="417"/>
                    </a:cubicBezTo>
                    <a:cubicBezTo>
                      <a:pt x="1063" y="269"/>
                      <a:pt x="1033" y="128"/>
                      <a:pt x="978" y="0"/>
                    </a:cubicBezTo>
                    <a:cubicBezTo>
                      <a:pt x="0" y="417"/>
                      <a:pt x="0" y="417"/>
                      <a:pt x="0" y="417"/>
                    </a:cubicBezTo>
                    <a:lnTo>
                      <a:pt x="1042" y="630"/>
                    </a:lnTo>
                    <a:close/>
                  </a:path>
                </a:pathLst>
              </a:custGeom>
              <a:solidFill>
                <a:srgbClr val="7F7F7F"/>
              </a:solidFill>
              <a:ln>
                <a:noFill/>
              </a:ln>
              <a:effectLst>
                <a:outerShdw blurRad="152400" dist="38100" dir="8100000" sx="101000" sy="101000" algn="tr"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11" name="Google Shape;911;p36"/>
              <p:cNvSpPr/>
              <p:nvPr/>
            </p:nvSpPr>
            <p:spPr>
              <a:xfrm rot="-720218">
                <a:off x="1679643" y="2778770"/>
                <a:ext cx="1891024" cy="1902389"/>
              </a:xfrm>
              <a:custGeom>
                <a:avLst/>
                <a:gdLst/>
                <a:ahLst/>
                <a:cxnLst/>
                <a:rect l="l" t="t" r="r" b="b"/>
                <a:pathLst>
                  <a:path w="805" h="810" extrusionOk="0">
                    <a:moveTo>
                      <a:pt x="419" y="0"/>
                    </a:moveTo>
                    <a:cubicBezTo>
                      <a:pt x="472" y="27"/>
                      <a:pt x="524" y="61"/>
                      <a:pt x="573" y="100"/>
                    </a:cubicBezTo>
                    <a:cubicBezTo>
                      <a:pt x="672" y="180"/>
                      <a:pt x="749" y="276"/>
                      <a:pt x="805" y="381"/>
                    </a:cubicBezTo>
                    <a:cubicBezTo>
                      <a:pt x="0" y="810"/>
                      <a:pt x="0" y="810"/>
                      <a:pt x="0" y="810"/>
                    </a:cubicBezTo>
                    <a:lnTo>
                      <a:pt x="419" y="0"/>
                    </a:lnTo>
                    <a:close/>
                  </a:path>
                </a:pathLst>
              </a:custGeom>
              <a:solidFill>
                <a:srgbClr val="595959"/>
              </a:solidFill>
              <a:ln>
                <a:noFill/>
              </a:ln>
              <a:effectLst>
                <a:outerShdw blurRad="152400" dist="38100" dir="8100000" sx="101000" sy="101000" algn="tr"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12" name="Google Shape;912;p36"/>
              <p:cNvSpPr/>
              <p:nvPr/>
            </p:nvSpPr>
            <p:spPr>
              <a:xfrm rot="-720218">
                <a:off x="1647142" y="2712162"/>
                <a:ext cx="2824458" cy="1864029"/>
              </a:xfrm>
              <a:custGeom>
                <a:avLst/>
                <a:gdLst/>
                <a:ahLst/>
                <a:cxnLst/>
                <a:rect l="l" t="t" r="r" b="b"/>
                <a:pathLst>
                  <a:path w="1202" h="793" extrusionOk="0">
                    <a:moveTo>
                      <a:pt x="1202" y="326"/>
                    </a:moveTo>
                    <a:cubicBezTo>
                      <a:pt x="1202" y="323"/>
                      <a:pt x="1202" y="323"/>
                      <a:pt x="1202" y="323"/>
                    </a:cubicBezTo>
                    <a:cubicBezTo>
                      <a:pt x="1158" y="206"/>
                      <a:pt x="1095" y="97"/>
                      <a:pt x="1019" y="0"/>
                    </a:cubicBezTo>
                    <a:cubicBezTo>
                      <a:pt x="0" y="793"/>
                      <a:pt x="0" y="793"/>
                      <a:pt x="0" y="793"/>
                    </a:cubicBezTo>
                    <a:lnTo>
                      <a:pt x="1202" y="326"/>
                    </a:lnTo>
                    <a:close/>
                  </a:path>
                </a:pathLst>
              </a:custGeom>
              <a:solidFill>
                <a:srgbClr val="767171"/>
              </a:solidFill>
              <a:ln w="12700" cap="flat" cmpd="sng">
                <a:solidFill>
                  <a:srgbClr val="76717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sp>
            <p:nvSpPr>
              <p:cNvPr id="913" name="Google Shape;913;p36"/>
              <p:cNvSpPr/>
              <p:nvPr/>
            </p:nvSpPr>
            <p:spPr>
              <a:xfrm rot="-720218">
                <a:off x="2119202" y="4690254"/>
                <a:ext cx="1652337" cy="1883919"/>
              </a:xfrm>
              <a:custGeom>
                <a:avLst/>
                <a:gdLst/>
                <a:ahLst/>
                <a:cxnLst/>
                <a:rect l="l" t="t" r="r" b="b"/>
                <a:pathLst>
                  <a:path w="703" h="802" extrusionOk="0">
                    <a:moveTo>
                      <a:pt x="703" y="508"/>
                    </a:moveTo>
                    <a:cubicBezTo>
                      <a:pt x="618" y="626"/>
                      <a:pt x="503" y="724"/>
                      <a:pt x="361" y="789"/>
                    </a:cubicBezTo>
                    <a:cubicBezTo>
                      <a:pt x="351" y="793"/>
                      <a:pt x="342" y="798"/>
                      <a:pt x="332" y="802"/>
                    </a:cubicBezTo>
                    <a:cubicBezTo>
                      <a:pt x="0" y="0"/>
                      <a:pt x="0" y="0"/>
                      <a:pt x="0" y="0"/>
                    </a:cubicBezTo>
                    <a:lnTo>
                      <a:pt x="703" y="508"/>
                    </a:lnTo>
                    <a:close/>
                  </a:path>
                </a:pathLst>
              </a:custGeom>
              <a:solidFill>
                <a:srgbClr val="767171"/>
              </a:solidFill>
              <a:ln>
                <a:noFill/>
              </a:ln>
              <a:effectLst>
                <a:outerShdw blurRad="152400" dist="38100" dir="8100000" sx="101000" sy="101000" algn="tr"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14" name="Google Shape;914;p36"/>
              <p:cNvSpPr/>
              <p:nvPr/>
            </p:nvSpPr>
            <p:spPr>
              <a:xfrm rot="-720218">
                <a:off x="548669" y="2683664"/>
                <a:ext cx="1223269" cy="2304462"/>
              </a:xfrm>
              <a:custGeom>
                <a:avLst/>
                <a:gdLst/>
                <a:ahLst/>
                <a:cxnLst/>
                <a:rect l="l" t="t" r="r" b="b"/>
                <a:pathLst>
                  <a:path w="521" h="981" extrusionOk="0">
                    <a:moveTo>
                      <a:pt x="0" y="123"/>
                    </a:moveTo>
                    <a:cubicBezTo>
                      <a:pt x="144" y="44"/>
                      <a:pt x="310" y="0"/>
                      <a:pt x="485" y="2"/>
                    </a:cubicBezTo>
                    <a:cubicBezTo>
                      <a:pt x="497" y="3"/>
                      <a:pt x="509" y="3"/>
                      <a:pt x="521" y="4"/>
                    </a:cubicBezTo>
                    <a:cubicBezTo>
                      <a:pt x="471" y="981"/>
                      <a:pt x="471" y="981"/>
                      <a:pt x="471" y="981"/>
                    </a:cubicBezTo>
                    <a:lnTo>
                      <a:pt x="0" y="123"/>
                    </a:lnTo>
                    <a:close/>
                  </a:path>
                </a:pathLst>
              </a:cu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grpSp>
            <p:nvGrpSpPr>
              <p:cNvPr id="915" name="Google Shape;915;p36"/>
              <p:cNvGrpSpPr/>
              <p:nvPr/>
            </p:nvGrpSpPr>
            <p:grpSpPr>
              <a:xfrm>
                <a:off x="976280" y="3916968"/>
                <a:ext cx="2152325" cy="2152325"/>
                <a:chOff x="976280" y="3916968"/>
                <a:chExt cx="2152325" cy="2152325"/>
              </a:xfrm>
            </p:grpSpPr>
            <p:sp>
              <p:nvSpPr>
                <p:cNvPr id="916" name="Google Shape;916;p36"/>
                <p:cNvSpPr/>
                <p:nvPr/>
              </p:nvSpPr>
              <p:spPr>
                <a:xfrm rot="-720218">
                  <a:off x="1145137" y="4085825"/>
                  <a:ext cx="1814611" cy="1814611"/>
                </a:xfrm>
                <a:prstGeom prst="ellipse">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grpSp>
              <p:nvGrpSpPr>
                <p:cNvPr id="917" name="Google Shape;917;p36"/>
                <p:cNvGrpSpPr/>
                <p:nvPr/>
              </p:nvGrpSpPr>
              <p:grpSpPr>
                <a:xfrm>
                  <a:off x="1638105" y="4508149"/>
                  <a:ext cx="828675" cy="969963"/>
                  <a:chOff x="5683250" y="2944813"/>
                  <a:chExt cx="828675" cy="969963"/>
                </a:xfrm>
              </p:grpSpPr>
              <p:sp>
                <p:nvSpPr>
                  <p:cNvPr id="918" name="Google Shape;918;p36"/>
                  <p:cNvSpPr/>
                  <p:nvPr/>
                </p:nvSpPr>
                <p:spPr>
                  <a:xfrm>
                    <a:off x="5683250" y="2944813"/>
                    <a:ext cx="828675" cy="969963"/>
                  </a:xfrm>
                  <a:custGeom>
                    <a:avLst/>
                    <a:gdLst/>
                    <a:ahLst/>
                    <a:cxnLst/>
                    <a:rect l="l" t="t" r="r" b="b"/>
                    <a:pathLst>
                      <a:path w="218" h="256" extrusionOk="0">
                        <a:moveTo>
                          <a:pt x="183" y="151"/>
                        </a:moveTo>
                        <a:cubicBezTo>
                          <a:pt x="218" y="199"/>
                          <a:pt x="218" y="199"/>
                          <a:pt x="218" y="199"/>
                        </a:cubicBezTo>
                        <a:cubicBezTo>
                          <a:pt x="136" y="256"/>
                          <a:pt x="136" y="256"/>
                          <a:pt x="136" y="256"/>
                        </a:cubicBezTo>
                        <a:cubicBezTo>
                          <a:pt x="119" y="214"/>
                          <a:pt x="119" y="214"/>
                          <a:pt x="119" y="214"/>
                        </a:cubicBezTo>
                        <a:cubicBezTo>
                          <a:pt x="119" y="214"/>
                          <a:pt x="73" y="214"/>
                          <a:pt x="54" y="214"/>
                        </a:cubicBezTo>
                        <a:cubicBezTo>
                          <a:pt x="34" y="214"/>
                          <a:pt x="32" y="193"/>
                          <a:pt x="32" y="193"/>
                        </a:cubicBezTo>
                        <a:cubicBezTo>
                          <a:pt x="32" y="184"/>
                          <a:pt x="32" y="184"/>
                          <a:pt x="32" y="184"/>
                        </a:cubicBezTo>
                        <a:cubicBezTo>
                          <a:pt x="24" y="155"/>
                          <a:pt x="24" y="155"/>
                          <a:pt x="24" y="155"/>
                        </a:cubicBezTo>
                        <a:cubicBezTo>
                          <a:pt x="24" y="155"/>
                          <a:pt x="24" y="155"/>
                          <a:pt x="13" y="155"/>
                        </a:cubicBezTo>
                        <a:cubicBezTo>
                          <a:pt x="1" y="155"/>
                          <a:pt x="0" y="144"/>
                          <a:pt x="0" y="144"/>
                        </a:cubicBezTo>
                        <a:cubicBezTo>
                          <a:pt x="18" y="110"/>
                          <a:pt x="18" y="110"/>
                          <a:pt x="18" y="110"/>
                        </a:cubicBezTo>
                        <a:cubicBezTo>
                          <a:pt x="18" y="98"/>
                          <a:pt x="18" y="98"/>
                          <a:pt x="18" y="98"/>
                        </a:cubicBezTo>
                        <a:cubicBezTo>
                          <a:pt x="18" y="69"/>
                          <a:pt x="18" y="69"/>
                          <a:pt x="18" y="69"/>
                        </a:cubicBezTo>
                        <a:cubicBezTo>
                          <a:pt x="18" y="30"/>
                          <a:pt x="48" y="9"/>
                          <a:pt x="81" y="2"/>
                        </a:cubicBezTo>
                        <a:cubicBezTo>
                          <a:pt x="92" y="0"/>
                          <a:pt x="103" y="0"/>
                          <a:pt x="113" y="1"/>
                        </a:cubicBezTo>
                        <a:cubicBezTo>
                          <a:pt x="148" y="5"/>
                          <a:pt x="183" y="23"/>
                          <a:pt x="194" y="56"/>
                        </a:cubicBezTo>
                        <a:cubicBezTo>
                          <a:pt x="149" y="56"/>
                          <a:pt x="149" y="56"/>
                          <a:pt x="149" y="56"/>
                        </a:cubicBezTo>
                        <a:cubicBezTo>
                          <a:pt x="149" y="57"/>
                          <a:pt x="149" y="57"/>
                          <a:pt x="149" y="57"/>
                        </a:cubicBezTo>
                        <a:cubicBezTo>
                          <a:pt x="136" y="89"/>
                          <a:pt x="136" y="89"/>
                          <a:pt x="136" y="89"/>
                        </a:cubicBezTo>
                        <a:cubicBezTo>
                          <a:pt x="135" y="89"/>
                          <a:pt x="133" y="89"/>
                          <a:pt x="131" y="89"/>
                        </a:cubicBezTo>
                        <a:cubicBezTo>
                          <a:pt x="119" y="89"/>
                          <a:pt x="109" y="99"/>
                          <a:pt x="109" y="111"/>
                        </a:cubicBezTo>
                        <a:cubicBezTo>
                          <a:pt x="109" y="117"/>
                          <a:pt x="112" y="123"/>
                          <a:pt x="116" y="127"/>
                        </a:cubicBezTo>
                        <a:cubicBezTo>
                          <a:pt x="77" y="151"/>
                          <a:pt x="77" y="151"/>
                          <a:pt x="77" y="151"/>
                        </a:cubicBezTo>
                        <a:cubicBezTo>
                          <a:pt x="75" y="150"/>
                          <a:pt x="73" y="149"/>
                          <a:pt x="70" y="149"/>
                        </a:cubicBezTo>
                        <a:cubicBezTo>
                          <a:pt x="52" y="149"/>
                          <a:pt x="52" y="149"/>
                          <a:pt x="52" y="149"/>
                        </a:cubicBezTo>
                        <a:cubicBezTo>
                          <a:pt x="46" y="149"/>
                          <a:pt x="42" y="153"/>
                          <a:pt x="42" y="158"/>
                        </a:cubicBezTo>
                        <a:cubicBezTo>
                          <a:pt x="42" y="164"/>
                          <a:pt x="46" y="168"/>
                          <a:pt x="52" y="168"/>
                        </a:cubicBezTo>
                        <a:cubicBezTo>
                          <a:pt x="70" y="168"/>
                          <a:pt x="70" y="168"/>
                          <a:pt x="70" y="168"/>
                        </a:cubicBezTo>
                        <a:cubicBezTo>
                          <a:pt x="75" y="168"/>
                          <a:pt x="79" y="165"/>
                          <a:pt x="80" y="161"/>
                        </a:cubicBezTo>
                        <a:cubicBezTo>
                          <a:pt x="127" y="132"/>
                          <a:pt x="127" y="132"/>
                          <a:pt x="127" y="132"/>
                        </a:cubicBezTo>
                        <a:cubicBezTo>
                          <a:pt x="128" y="133"/>
                          <a:pt x="130" y="133"/>
                          <a:pt x="131" y="133"/>
                        </a:cubicBezTo>
                        <a:cubicBezTo>
                          <a:pt x="143" y="133"/>
                          <a:pt x="153" y="123"/>
                          <a:pt x="153" y="111"/>
                        </a:cubicBezTo>
                        <a:cubicBezTo>
                          <a:pt x="153" y="105"/>
                          <a:pt x="150" y="99"/>
                          <a:pt x="146" y="95"/>
                        </a:cubicBezTo>
                        <a:cubicBezTo>
                          <a:pt x="156" y="70"/>
                          <a:pt x="156" y="70"/>
                          <a:pt x="156" y="70"/>
                        </a:cubicBezTo>
                        <a:cubicBezTo>
                          <a:pt x="197" y="70"/>
                          <a:pt x="197" y="70"/>
                          <a:pt x="197" y="70"/>
                        </a:cubicBezTo>
                        <a:cubicBezTo>
                          <a:pt x="198" y="73"/>
                          <a:pt x="198" y="77"/>
                          <a:pt x="198" y="80"/>
                        </a:cubicBezTo>
                        <a:cubicBezTo>
                          <a:pt x="198" y="115"/>
                          <a:pt x="183" y="151"/>
                          <a:pt x="183" y="15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19" name="Google Shape;919;p36"/>
                  <p:cNvSpPr/>
                  <p:nvPr/>
                </p:nvSpPr>
                <p:spPr>
                  <a:xfrm>
                    <a:off x="6143625" y="3327400"/>
                    <a:ext cx="68263" cy="7143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grpSp>
      </p:grpSp>
      <p:grpSp>
        <p:nvGrpSpPr>
          <p:cNvPr id="920" name="Google Shape;920;p36"/>
          <p:cNvGrpSpPr/>
          <p:nvPr/>
        </p:nvGrpSpPr>
        <p:grpSpPr>
          <a:xfrm>
            <a:off x="3650600" y="2457065"/>
            <a:ext cx="585692" cy="585692"/>
            <a:chOff x="3650600" y="2457065"/>
            <a:chExt cx="585692" cy="585692"/>
          </a:xfrm>
        </p:grpSpPr>
        <p:sp>
          <p:nvSpPr>
            <p:cNvPr id="921" name="Google Shape;921;p36"/>
            <p:cNvSpPr/>
            <p:nvPr/>
          </p:nvSpPr>
          <p:spPr>
            <a:xfrm>
              <a:off x="3650600" y="2457065"/>
              <a:ext cx="585692" cy="585692"/>
            </a:xfrm>
            <a:custGeom>
              <a:avLst/>
              <a:gdLst/>
              <a:ahLst/>
              <a:cxnLst/>
              <a:rect l="l" t="t" r="r" b="b"/>
              <a:pathLst>
                <a:path w="164" h="164" extrusionOk="0">
                  <a:moveTo>
                    <a:pt x="82" y="0"/>
                  </a:moveTo>
                  <a:cubicBezTo>
                    <a:pt x="37" y="0"/>
                    <a:pt x="0" y="37"/>
                    <a:pt x="0" y="82"/>
                  </a:cubicBezTo>
                  <a:cubicBezTo>
                    <a:pt x="0" y="128"/>
                    <a:pt x="37" y="164"/>
                    <a:pt x="82" y="164"/>
                  </a:cubicBezTo>
                  <a:cubicBezTo>
                    <a:pt x="127" y="164"/>
                    <a:pt x="164" y="128"/>
                    <a:pt x="164" y="82"/>
                  </a:cubicBezTo>
                  <a:cubicBezTo>
                    <a:pt x="164" y="37"/>
                    <a:pt x="127" y="0"/>
                    <a:pt x="82" y="0"/>
                  </a:cubicBezTo>
                  <a:close/>
                  <a:moveTo>
                    <a:pt x="127" y="34"/>
                  </a:moveTo>
                  <a:cubicBezTo>
                    <a:pt x="119" y="50"/>
                    <a:pt x="119" y="50"/>
                    <a:pt x="119" y="50"/>
                  </a:cubicBezTo>
                  <a:cubicBezTo>
                    <a:pt x="121" y="51"/>
                    <a:pt x="121" y="51"/>
                    <a:pt x="121" y="51"/>
                  </a:cubicBezTo>
                  <a:cubicBezTo>
                    <a:pt x="123" y="53"/>
                    <a:pt x="124" y="52"/>
                    <a:pt x="123" y="54"/>
                  </a:cubicBezTo>
                  <a:cubicBezTo>
                    <a:pt x="82" y="133"/>
                    <a:pt x="82" y="133"/>
                    <a:pt x="82" y="133"/>
                  </a:cubicBezTo>
                  <a:cubicBezTo>
                    <a:pt x="80" y="135"/>
                    <a:pt x="79" y="137"/>
                    <a:pt x="77" y="136"/>
                  </a:cubicBezTo>
                  <a:cubicBezTo>
                    <a:pt x="61" y="128"/>
                    <a:pt x="61" y="128"/>
                    <a:pt x="61" y="128"/>
                  </a:cubicBezTo>
                  <a:cubicBezTo>
                    <a:pt x="61" y="128"/>
                    <a:pt x="61" y="128"/>
                    <a:pt x="61" y="128"/>
                  </a:cubicBezTo>
                  <a:cubicBezTo>
                    <a:pt x="56" y="124"/>
                    <a:pt x="56" y="124"/>
                    <a:pt x="56" y="124"/>
                  </a:cubicBezTo>
                  <a:cubicBezTo>
                    <a:pt x="56" y="124"/>
                    <a:pt x="56" y="124"/>
                    <a:pt x="56" y="124"/>
                  </a:cubicBezTo>
                  <a:cubicBezTo>
                    <a:pt x="39" y="115"/>
                    <a:pt x="39" y="115"/>
                    <a:pt x="39" y="115"/>
                  </a:cubicBezTo>
                  <a:cubicBezTo>
                    <a:pt x="37" y="114"/>
                    <a:pt x="36" y="112"/>
                    <a:pt x="37" y="109"/>
                  </a:cubicBezTo>
                  <a:cubicBezTo>
                    <a:pt x="79" y="31"/>
                    <a:pt x="79" y="31"/>
                    <a:pt x="79" y="31"/>
                  </a:cubicBezTo>
                  <a:cubicBezTo>
                    <a:pt x="80" y="29"/>
                    <a:pt x="81" y="30"/>
                    <a:pt x="83" y="31"/>
                  </a:cubicBezTo>
                  <a:cubicBezTo>
                    <a:pt x="111" y="46"/>
                    <a:pt x="111" y="46"/>
                    <a:pt x="111" y="46"/>
                  </a:cubicBezTo>
                  <a:cubicBezTo>
                    <a:pt x="120" y="30"/>
                    <a:pt x="120" y="30"/>
                    <a:pt x="120" y="30"/>
                  </a:cubicBezTo>
                  <a:cubicBezTo>
                    <a:pt x="121" y="28"/>
                    <a:pt x="122" y="30"/>
                    <a:pt x="124" y="31"/>
                  </a:cubicBezTo>
                  <a:cubicBezTo>
                    <a:pt x="125" y="31"/>
                    <a:pt x="125" y="31"/>
                    <a:pt x="125" y="31"/>
                  </a:cubicBezTo>
                  <a:cubicBezTo>
                    <a:pt x="127" y="33"/>
                    <a:pt x="128" y="32"/>
                    <a:pt x="127" y="34"/>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nvGrpSpPr>
            <p:cNvPr id="922" name="Google Shape;922;p36"/>
            <p:cNvGrpSpPr/>
            <p:nvPr/>
          </p:nvGrpSpPr>
          <p:grpSpPr>
            <a:xfrm>
              <a:off x="3804571" y="2592921"/>
              <a:ext cx="256617" cy="316998"/>
              <a:chOff x="3804571" y="2592921"/>
              <a:chExt cx="256617" cy="316998"/>
            </a:xfrm>
          </p:grpSpPr>
          <p:sp>
            <p:nvSpPr>
              <p:cNvPr id="923" name="Google Shape;923;p36"/>
              <p:cNvSpPr/>
              <p:nvPr/>
            </p:nvSpPr>
            <p:spPr>
              <a:xfrm>
                <a:off x="3843818" y="2752930"/>
                <a:ext cx="39247" cy="36228"/>
              </a:xfrm>
              <a:custGeom>
                <a:avLst/>
                <a:gdLst/>
                <a:ahLst/>
                <a:cxnLst/>
                <a:rect l="l" t="t" r="r" b="b"/>
                <a:pathLst>
                  <a:path w="11" h="10" extrusionOk="0">
                    <a:moveTo>
                      <a:pt x="7" y="9"/>
                    </a:moveTo>
                    <a:cubicBezTo>
                      <a:pt x="8" y="10"/>
                      <a:pt x="10" y="9"/>
                      <a:pt x="11" y="8"/>
                    </a:cubicBezTo>
                    <a:cubicBezTo>
                      <a:pt x="11" y="7"/>
                      <a:pt x="11" y="5"/>
                      <a:pt x="10" y="4"/>
                    </a:cubicBezTo>
                    <a:cubicBezTo>
                      <a:pt x="4" y="1"/>
                      <a:pt x="4" y="1"/>
                      <a:pt x="4" y="1"/>
                    </a:cubicBezTo>
                    <a:cubicBezTo>
                      <a:pt x="3" y="0"/>
                      <a:pt x="1" y="1"/>
                      <a:pt x="1" y="2"/>
                    </a:cubicBezTo>
                    <a:cubicBezTo>
                      <a:pt x="0" y="3"/>
                      <a:pt x="0" y="5"/>
                      <a:pt x="1" y="6"/>
                    </a:cubicBezTo>
                    <a:lnTo>
                      <a:pt x="7" y="9"/>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24" name="Google Shape;924;p36"/>
              <p:cNvSpPr/>
              <p:nvPr/>
            </p:nvSpPr>
            <p:spPr>
              <a:xfrm>
                <a:off x="3883065" y="2807273"/>
                <a:ext cx="39247" cy="24152"/>
              </a:xfrm>
              <a:custGeom>
                <a:avLst/>
                <a:gdLst/>
                <a:ahLst/>
                <a:cxnLst/>
                <a:rect l="l" t="t" r="r" b="b"/>
                <a:pathLst>
                  <a:path w="11" h="7" extrusionOk="0">
                    <a:moveTo>
                      <a:pt x="3" y="1"/>
                    </a:moveTo>
                    <a:cubicBezTo>
                      <a:pt x="2" y="0"/>
                      <a:pt x="1" y="0"/>
                      <a:pt x="1" y="1"/>
                    </a:cubicBezTo>
                    <a:cubicBezTo>
                      <a:pt x="0" y="2"/>
                      <a:pt x="1" y="3"/>
                      <a:pt x="2" y="3"/>
                    </a:cubicBezTo>
                    <a:cubicBezTo>
                      <a:pt x="8" y="7"/>
                      <a:pt x="8" y="7"/>
                      <a:pt x="8" y="7"/>
                    </a:cubicBezTo>
                    <a:cubicBezTo>
                      <a:pt x="9" y="7"/>
                      <a:pt x="10" y="7"/>
                      <a:pt x="11" y="6"/>
                    </a:cubicBezTo>
                    <a:cubicBezTo>
                      <a:pt x="11" y="5"/>
                      <a:pt x="11" y="5"/>
                      <a:pt x="10" y="4"/>
                    </a:cubicBezTo>
                    <a:lnTo>
                      <a:pt x="3" y="1"/>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25" name="Google Shape;925;p36"/>
              <p:cNvSpPr/>
              <p:nvPr/>
            </p:nvSpPr>
            <p:spPr>
              <a:xfrm>
                <a:off x="3828723" y="2781610"/>
                <a:ext cx="39247" cy="31700"/>
              </a:xfrm>
              <a:custGeom>
                <a:avLst/>
                <a:gdLst/>
                <a:ahLst/>
                <a:cxnLst/>
                <a:rect l="l" t="t" r="r" b="b"/>
                <a:pathLst>
                  <a:path w="11" h="9" extrusionOk="0">
                    <a:moveTo>
                      <a:pt x="8" y="9"/>
                    </a:moveTo>
                    <a:cubicBezTo>
                      <a:pt x="9" y="9"/>
                      <a:pt x="10" y="8"/>
                      <a:pt x="11" y="7"/>
                    </a:cubicBezTo>
                    <a:cubicBezTo>
                      <a:pt x="11" y="6"/>
                      <a:pt x="11" y="4"/>
                      <a:pt x="10" y="4"/>
                    </a:cubicBezTo>
                    <a:cubicBezTo>
                      <a:pt x="4" y="0"/>
                      <a:pt x="4" y="0"/>
                      <a:pt x="4" y="0"/>
                    </a:cubicBezTo>
                    <a:cubicBezTo>
                      <a:pt x="3" y="0"/>
                      <a:pt x="1" y="1"/>
                      <a:pt x="1" y="2"/>
                    </a:cubicBezTo>
                    <a:cubicBezTo>
                      <a:pt x="0" y="3"/>
                      <a:pt x="0" y="5"/>
                      <a:pt x="1" y="5"/>
                    </a:cubicBezTo>
                    <a:lnTo>
                      <a:pt x="8" y="9"/>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26" name="Google Shape;926;p36"/>
              <p:cNvSpPr/>
              <p:nvPr/>
            </p:nvSpPr>
            <p:spPr>
              <a:xfrm>
                <a:off x="3804571" y="2831425"/>
                <a:ext cx="39247" cy="28681"/>
              </a:xfrm>
              <a:custGeom>
                <a:avLst/>
                <a:gdLst/>
                <a:ahLst/>
                <a:cxnLst/>
                <a:rect l="l" t="t" r="r" b="b"/>
                <a:pathLst>
                  <a:path w="11" h="8" extrusionOk="0">
                    <a:moveTo>
                      <a:pt x="9" y="4"/>
                    </a:moveTo>
                    <a:cubicBezTo>
                      <a:pt x="3" y="1"/>
                      <a:pt x="3" y="1"/>
                      <a:pt x="3" y="1"/>
                    </a:cubicBezTo>
                    <a:cubicBezTo>
                      <a:pt x="2" y="0"/>
                      <a:pt x="1" y="0"/>
                      <a:pt x="1" y="1"/>
                    </a:cubicBezTo>
                    <a:cubicBezTo>
                      <a:pt x="0" y="2"/>
                      <a:pt x="1" y="3"/>
                      <a:pt x="2" y="3"/>
                    </a:cubicBezTo>
                    <a:cubicBezTo>
                      <a:pt x="8" y="7"/>
                      <a:pt x="8" y="7"/>
                      <a:pt x="8" y="7"/>
                    </a:cubicBezTo>
                    <a:cubicBezTo>
                      <a:pt x="9" y="7"/>
                      <a:pt x="10" y="8"/>
                      <a:pt x="11" y="7"/>
                    </a:cubicBezTo>
                    <a:cubicBezTo>
                      <a:pt x="11" y="6"/>
                      <a:pt x="10" y="5"/>
                      <a:pt x="9" y="4"/>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27" name="Google Shape;927;p36"/>
              <p:cNvSpPr/>
              <p:nvPr/>
            </p:nvSpPr>
            <p:spPr>
              <a:xfrm>
                <a:off x="3818156" y="2807273"/>
                <a:ext cx="39247" cy="24152"/>
              </a:xfrm>
              <a:custGeom>
                <a:avLst/>
                <a:gdLst/>
                <a:ahLst/>
                <a:cxnLst/>
                <a:rect l="l" t="t" r="r" b="b"/>
                <a:pathLst>
                  <a:path w="11" h="7" extrusionOk="0">
                    <a:moveTo>
                      <a:pt x="9" y="4"/>
                    </a:moveTo>
                    <a:cubicBezTo>
                      <a:pt x="3" y="1"/>
                      <a:pt x="3" y="1"/>
                      <a:pt x="3" y="1"/>
                    </a:cubicBezTo>
                    <a:cubicBezTo>
                      <a:pt x="2" y="0"/>
                      <a:pt x="1" y="0"/>
                      <a:pt x="0" y="1"/>
                    </a:cubicBezTo>
                    <a:cubicBezTo>
                      <a:pt x="0" y="2"/>
                      <a:pt x="1" y="3"/>
                      <a:pt x="2" y="3"/>
                    </a:cubicBezTo>
                    <a:cubicBezTo>
                      <a:pt x="8" y="6"/>
                      <a:pt x="8" y="6"/>
                      <a:pt x="8" y="6"/>
                    </a:cubicBezTo>
                    <a:cubicBezTo>
                      <a:pt x="9" y="7"/>
                      <a:pt x="10" y="7"/>
                      <a:pt x="10" y="6"/>
                    </a:cubicBezTo>
                    <a:cubicBezTo>
                      <a:pt x="11" y="5"/>
                      <a:pt x="10" y="5"/>
                      <a:pt x="9" y="4"/>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28" name="Google Shape;928;p36"/>
              <p:cNvSpPr/>
              <p:nvPr/>
            </p:nvSpPr>
            <p:spPr>
              <a:xfrm>
                <a:off x="3857403" y="2724249"/>
                <a:ext cx="49814" cy="36228"/>
              </a:xfrm>
              <a:custGeom>
                <a:avLst/>
                <a:gdLst/>
                <a:ahLst/>
                <a:cxnLst/>
                <a:rect l="l" t="t" r="r" b="b"/>
                <a:pathLst>
                  <a:path w="14" h="10" extrusionOk="0">
                    <a:moveTo>
                      <a:pt x="3" y="5"/>
                    </a:moveTo>
                    <a:cubicBezTo>
                      <a:pt x="10" y="8"/>
                      <a:pt x="10" y="8"/>
                      <a:pt x="10" y="8"/>
                    </a:cubicBezTo>
                    <a:cubicBezTo>
                      <a:pt x="11" y="9"/>
                      <a:pt x="12" y="10"/>
                      <a:pt x="13" y="8"/>
                    </a:cubicBezTo>
                    <a:cubicBezTo>
                      <a:pt x="14" y="7"/>
                      <a:pt x="13" y="6"/>
                      <a:pt x="11" y="5"/>
                    </a:cubicBezTo>
                    <a:cubicBezTo>
                      <a:pt x="5" y="2"/>
                      <a:pt x="5" y="2"/>
                      <a:pt x="5" y="2"/>
                    </a:cubicBezTo>
                    <a:cubicBezTo>
                      <a:pt x="3" y="1"/>
                      <a:pt x="2" y="0"/>
                      <a:pt x="1" y="2"/>
                    </a:cubicBezTo>
                    <a:cubicBezTo>
                      <a:pt x="0" y="3"/>
                      <a:pt x="2" y="4"/>
                      <a:pt x="3" y="5"/>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29" name="Google Shape;929;p36"/>
              <p:cNvSpPr/>
              <p:nvPr/>
            </p:nvSpPr>
            <p:spPr>
              <a:xfrm>
                <a:off x="3993260" y="2603488"/>
                <a:ext cx="4529" cy="3019"/>
              </a:xfrm>
              <a:custGeom>
                <a:avLst/>
                <a:gdLst/>
                <a:ahLst/>
                <a:cxnLst/>
                <a:rect l="l" t="t" r="r" b="b"/>
                <a:pathLst>
                  <a:path w="1" h="1" extrusionOk="0">
                    <a:moveTo>
                      <a:pt x="0" y="0"/>
                    </a:moveTo>
                    <a:cubicBezTo>
                      <a:pt x="0" y="1"/>
                      <a:pt x="1" y="1"/>
                      <a:pt x="1" y="1"/>
                    </a:cubicBezTo>
                    <a:cubicBezTo>
                      <a:pt x="1" y="1"/>
                      <a:pt x="0" y="0"/>
                      <a:pt x="0"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30" name="Google Shape;930;p36"/>
              <p:cNvSpPr/>
              <p:nvPr/>
            </p:nvSpPr>
            <p:spPr>
              <a:xfrm>
                <a:off x="3914765" y="2745382"/>
                <a:ext cx="31700" cy="33209"/>
              </a:xfrm>
              <a:custGeom>
                <a:avLst/>
                <a:gdLst/>
                <a:ahLst/>
                <a:cxnLst/>
                <a:rect l="l" t="t" r="r" b="b"/>
                <a:pathLst>
                  <a:path w="9" h="9" extrusionOk="0">
                    <a:moveTo>
                      <a:pt x="8" y="6"/>
                    </a:moveTo>
                    <a:cubicBezTo>
                      <a:pt x="9" y="4"/>
                      <a:pt x="9" y="2"/>
                      <a:pt x="7" y="1"/>
                    </a:cubicBezTo>
                    <a:cubicBezTo>
                      <a:pt x="5" y="0"/>
                      <a:pt x="2" y="1"/>
                      <a:pt x="1" y="3"/>
                    </a:cubicBezTo>
                    <a:cubicBezTo>
                      <a:pt x="0" y="5"/>
                      <a:pt x="1" y="7"/>
                      <a:pt x="3" y="8"/>
                    </a:cubicBezTo>
                    <a:cubicBezTo>
                      <a:pt x="5" y="9"/>
                      <a:pt x="7" y="8"/>
                      <a:pt x="8" y="6"/>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31" name="Google Shape;931;p36"/>
              <p:cNvSpPr/>
              <p:nvPr/>
            </p:nvSpPr>
            <p:spPr>
              <a:xfrm>
                <a:off x="4018922" y="2617074"/>
                <a:ext cx="7548" cy="4529"/>
              </a:xfrm>
              <a:custGeom>
                <a:avLst/>
                <a:gdLst/>
                <a:ahLst/>
                <a:cxnLst/>
                <a:rect l="l" t="t" r="r" b="b"/>
                <a:pathLst>
                  <a:path w="2" h="1" extrusionOk="0">
                    <a:moveTo>
                      <a:pt x="1" y="1"/>
                    </a:moveTo>
                    <a:cubicBezTo>
                      <a:pt x="2" y="0"/>
                      <a:pt x="1" y="1"/>
                      <a:pt x="0" y="0"/>
                    </a:cubicBezTo>
                    <a:cubicBezTo>
                      <a:pt x="1" y="1"/>
                      <a:pt x="1" y="1"/>
                      <a:pt x="1" y="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32" name="Google Shape;932;p36"/>
              <p:cNvSpPr/>
              <p:nvPr/>
            </p:nvSpPr>
            <p:spPr>
              <a:xfrm>
                <a:off x="3896651" y="2781610"/>
                <a:ext cx="39247" cy="25662"/>
              </a:xfrm>
              <a:custGeom>
                <a:avLst/>
                <a:gdLst/>
                <a:ahLst/>
                <a:cxnLst/>
                <a:rect l="l" t="t" r="r" b="b"/>
                <a:pathLst>
                  <a:path w="11" h="7" extrusionOk="0">
                    <a:moveTo>
                      <a:pt x="1" y="1"/>
                    </a:moveTo>
                    <a:cubicBezTo>
                      <a:pt x="0" y="2"/>
                      <a:pt x="1" y="2"/>
                      <a:pt x="2" y="3"/>
                    </a:cubicBezTo>
                    <a:cubicBezTo>
                      <a:pt x="8" y="6"/>
                      <a:pt x="8" y="6"/>
                      <a:pt x="8" y="6"/>
                    </a:cubicBezTo>
                    <a:cubicBezTo>
                      <a:pt x="9" y="7"/>
                      <a:pt x="10" y="7"/>
                      <a:pt x="11" y="6"/>
                    </a:cubicBezTo>
                    <a:cubicBezTo>
                      <a:pt x="11" y="5"/>
                      <a:pt x="10" y="4"/>
                      <a:pt x="9" y="4"/>
                    </a:cubicBezTo>
                    <a:cubicBezTo>
                      <a:pt x="3" y="0"/>
                      <a:pt x="3" y="0"/>
                      <a:pt x="3" y="0"/>
                    </a:cubicBezTo>
                    <a:cubicBezTo>
                      <a:pt x="2" y="0"/>
                      <a:pt x="1" y="0"/>
                      <a:pt x="1" y="1"/>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33" name="Google Shape;933;p36"/>
              <p:cNvSpPr/>
              <p:nvPr/>
            </p:nvSpPr>
            <p:spPr>
              <a:xfrm>
                <a:off x="3846837" y="2888786"/>
                <a:ext cx="28681" cy="21133"/>
              </a:xfrm>
              <a:custGeom>
                <a:avLst/>
                <a:gdLst/>
                <a:ahLst/>
                <a:cxnLst/>
                <a:rect l="l" t="t" r="r" b="b"/>
                <a:pathLst>
                  <a:path w="8" h="6" extrusionOk="0">
                    <a:moveTo>
                      <a:pt x="8" y="5"/>
                    </a:moveTo>
                    <a:cubicBezTo>
                      <a:pt x="8" y="4"/>
                      <a:pt x="8" y="3"/>
                      <a:pt x="8" y="3"/>
                    </a:cubicBezTo>
                    <a:cubicBezTo>
                      <a:pt x="2" y="0"/>
                      <a:pt x="2" y="0"/>
                      <a:pt x="2" y="0"/>
                    </a:cubicBezTo>
                    <a:cubicBezTo>
                      <a:pt x="1" y="0"/>
                      <a:pt x="0" y="0"/>
                      <a:pt x="0" y="1"/>
                    </a:cubicBezTo>
                    <a:cubicBezTo>
                      <a:pt x="0" y="1"/>
                      <a:pt x="0" y="2"/>
                      <a:pt x="1" y="3"/>
                    </a:cubicBezTo>
                    <a:cubicBezTo>
                      <a:pt x="6" y="6"/>
                      <a:pt x="6" y="6"/>
                      <a:pt x="6" y="6"/>
                    </a:cubicBezTo>
                    <a:cubicBezTo>
                      <a:pt x="7" y="6"/>
                      <a:pt x="8" y="6"/>
                      <a:pt x="8" y="5"/>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34" name="Google Shape;934;p36"/>
              <p:cNvSpPr/>
              <p:nvPr/>
            </p:nvSpPr>
            <p:spPr>
              <a:xfrm>
                <a:off x="3929860" y="2831425"/>
                <a:ext cx="39247" cy="36228"/>
              </a:xfrm>
              <a:custGeom>
                <a:avLst/>
                <a:gdLst/>
                <a:ahLst/>
                <a:cxnLst/>
                <a:rect l="l" t="t" r="r" b="b"/>
                <a:pathLst>
                  <a:path w="11" h="10" extrusionOk="0">
                    <a:moveTo>
                      <a:pt x="4" y="1"/>
                    </a:moveTo>
                    <a:cubicBezTo>
                      <a:pt x="3" y="0"/>
                      <a:pt x="1" y="2"/>
                      <a:pt x="1" y="3"/>
                    </a:cubicBezTo>
                    <a:cubicBezTo>
                      <a:pt x="0" y="4"/>
                      <a:pt x="0" y="5"/>
                      <a:pt x="1" y="6"/>
                    </a:cubicBezTo>
                    <a:cubicBezTo>
                      <a:pt x="8" y="9"/>
                      <a:pt x="8" y="9"/>
                      <a:pt x="8" y="9"/>
                    </a:cubicBezTo>
                    <a:cubicBezTo>
                      <a:pt x="9" y="10"/>
                      <a:pt x="10" y="9"/>
                      <a:pt x="11" y="8"/>
                    </a:cubicBezTo>
                    <a:cubicBezTo>
                      <a:pt x="11" y="7"/>
                      <a:pt x="11" y="5"/>
                      <a:pt x="10" y="4"/>
                    </a:cubicBezTo>
                    <a:lnTo>
                      <a:pt x="4" y="1"/>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35" name="Google Shape;935;p36"/>
              <p:cNvSpPr/>
              <p:nvPr/>
            </p:nvSpPr>
            <p:spPr>
              <a:xfrm>
                <a:off x="3943446" y="2807273"/>
                <a:ext cx="39247" cy="31700"/>
              </a:xfrm>
              <a:custGeom>
                <a:avLst/>
                <a:gdLst/>
                <a:ahLst/>
                <a:cxnLst/>
                <a:rect l="l" t="t" r="r" b="b"/>
                <a:pathLst>
                  <a:path w="11" h="9" extrusionOk="0">
                    <a:moveTo>
                      <a:pt x="4" y="1"/>
                    </a:moveTo>
                    <a:cubicBezTo>
                      <a:pt x="3" y="0"/>
                      <a:pt x="1" y="1"/>
                      <a:pt x="1" y="2"/>
                    </a:cubicBezTo>
                    <a:cubicBezTo>
                      <a:pt x="0" y="3"/>
                      <a:pt x="0" y="5"/>
                      <a:pt x="1" y="6"/>
                    </a:cubicBezTo>
                    <a:cubicBezTo>
                      <a:pt x="7" y="9"/>
                      <a:pt x="7" y="9"/>
                      <a:pt x="7" y="9"/>
                    </a:cubicBezTo>
                    <a:cubicBezTo>
                      <a:pt x="8" y="9"/>
                      <a:pt x="10" y="8"/>
                      <a:pt x="11" y="7"/>
                    </a:cubicBezTo>
                    <a:cubicBezTo>
                      <a:pt x="11" y="6"/>
                      <a:pt x="11" y="5"/>
                      <a:pt x="10" y="4"/>
                    </a:cubicBezTo>
                    <a:lnTo>
                      <a:pt x="4" y="1"/>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36" name="Google Shape;936;p36"/>
              <p:cNvSpPr/>
              <p:nvPr/>
            </p:nvSpPr>
            <p:spPr>
              <a:xfrm>
                <a:off x="3950993" y="2774063"/>
                <a:ext cx="49814" cy="33209"/>
              </a:xfrm>
              <a:custGeom>
                <a:avLst/>
                <a:gdLst/>
                <a:ahLst/>
                <a:cxnLst/>
                <a:rect l="l" t="t" r="r" b="b"/>
                <a:pathLst>
                  <a:path w="14" h="9" extrusionOk="0">
                    <a:moveTo>
                      <a:pt x="11" y="5"/>
                    </a:moveTo>
                    <a:cubicBezTo>
                      <a:pt x="5" y="2"/>
                      <a:pt x="5" y="2"/>
                      <a:pt x="5" y="2"/>
                    </a:cubicBezTo>
                    <a:cubicBezTo>
                      <a:pt x="3" y="1"/>
                      <a:pt x="2" y="0"/>
                      <a:pt x="1" y="1"/>
                    </a:cubicBezTo>
                    <a:cubicBezTo>
                      <a:pt x="0" y="3"/>
                      <a:pt x="2" y="3"/>
                      <a:pt x="3" y="4"/>
                    </a:cubicBezTo>
                    <a:cubicBezTo>
                      <a:pt x="10" y="8"/>
                      <a:pt x="10" y="8"/>
                      <a:pt x="10" y="8"/>
                    </a:cubicBezTo>
                    <a:cubicBezTo>
                      <a:pt x="11" y="8"/>
                      <a:pt x="12" y="9"/>
                      <a:pt x="13" y="8"/>
                    </a:cubicBezTo>
                    <a:cubicBezTo>
                      <a:pt x="14" y="6"/>
                      <a:pt x="12" y="6"/>
                      <a:pt x="11" y="5"/>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37" name="Google Shape;937;p36"/>
              <p:cNvSpPr/>
              <p:nvPr/>
            </p:nvSpPr>
            <p:spPr>
              <a:xfrm>
                <a:off x="3886084" y="2592921"/>
                <a:ext cx="175104" cy="170576"/>
              </a:xfrm>
              <a:custGeom>
                <a:avLst/>
                <a:gdLst/>
                <a:ahLst/>
                <a:cxnLst/>
                <a:rect l="l" t="t" r="r" b="b"/>
                <a:pathLst>
                  <a:path w="49" h="48" extrusionOk="0">
                    <a:moveTo>
                      <a:pt x="46" y="15"/>
                    </a:moveTo>
                    <a:cubicBezTo>
                      <a:pt x="20" y="1"/>
                      <a:pt x="20" y="1"/>
                      <a:pt x="20" y="1"/>
                    </a:cubicBezTo>
                    <a:cubicBezTo>
                      <a:pt x="18" y="0"/>
                      <a:pt x="15" y="1"/>
                      <a:pt x="14" y="3"/>
                    </a:cubicBezTo>
                    <a:cubicBezTo>
                      <a:pt x="1" y="27"/>
                      <a:pt x="1" y="27"/>
                      <a:pt x="1" y="27"/>
                    </a:cubicBezTo>
                    <a:cubicBezTo>
                      <a:pt x="0" y="29"/>
                      <a:pt x="1" y="32"/>
                      <a:pt x="3" y="33"/>
                    </a:cubicBezTo>
                    <a:cubicBezTo>
                      <a:pt x="29" y="47"/>
                      <a:pt x="29" y="47"/>
                      <a:pt x="29" y="47"/>
                    </a:cubicBezTo>
                    <a:cubicBezTo>
                      <a:pt x="32" y="48"/>
                      <a:pt x="34" y="47"/>
                      <a:pt x="35" y="45"/>
                    </a:cubicBezTo>
                    <a:cubicBezTo>
                      <a:pt x="48" y="21"/>
                      <a:pt x="48" y="21"/>
                      <a:pt x="48" y="21"/>
                    </a:cubicBezTo>
                    <a:cubicBezTo>
                      <a:pt x="49" y="19"/>
                      <a:pt x="48" y="16"/>
                      <a:pt x="46" y="15"/>
                    </a:cubicBezTo>
                    <a:close/>
                    <a:moveTo>
                      <a:pt x="23" y="16"/>
                    </a:moveTo>
                    <a:cubicBezTo>
                      <a:pt x="18" y="17"/>
                      <a:pt x="6" y="26"/>
                      <a:pt x="6" y="26"/>
                    </a:cubicBezTo>
                    <a:cubicBezTo>
                      <a:pt x="6" y="26"/>
                      <a:pt x="13" y="9"/>
                      <a:pt x="19" y="8"/>
                    </a:cubicBezTo>
                    <a:cubicBezTo>
                      <a:pt x="24" y="6"/>
                      <a:pt x="40" y="17"/>
                      <a:pt x="40" y="17"/>
                    </a:cubicBezTo>
                    <a:cubicBezTo>
                      <a:pt x="40" y="17"/>
                      <a:pt x="27" y="15"/>
                      <a:pt x="23" y="16"/>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38" name="Google Shape;938;p36"/>
              <p:cNvSpPr/>
              <p:nvPr/>
            </p:nvSpPr>
            <p:spPr>
              <a:xfrm>
                <a:off x="3872498" y="2825387"/>
                <a:ext cx="39247" cy="34719"/>
              </a:xfrm>
              <a:custGeom>
                <a:avLst/>
                <a:gdLst/>
                <a:ahLst/>
                <a:cxnLst/>
                <a:rect l="l" t="t" r="r" b="b"/>
                <a:pathLst>
                  <a:path w="11" h="10" extrusionOk="0">
                    <a:moveTo>
                      <a:pt x="10" y="8"/>
                    </a:moveTo>
                    <a:cubicBezTo>
                      <a:pt x="11" y="6"/>
                      <a:pt x="11" y="5"/>
                      <a:pt x="10" y="4"/>
                    </a:cubicBezTo>
                    <a:cubicBezTo>
                      <a:pt x="4" y="1"/>
                      <a:pt x="4" y="1"/>
                      <a:pt x="4" y="1"/>
                    </a:cubicBezTo>
                    <a:cubicBezTo>
                      <a:pt x="3" y="0"/>
                      <a:pt x="1" y="1"/>
                      <a:pt x="0" y="2"/>
                    </a:cubicBezTo>
                    <a:cubicBezTo>
                      <a:pt x="0" y="3"/>
                      <a:pt x="0" y="5"/>
                      <a:pt x="1" y="6"/>
                    </a:cubicBezTo>
                    <a:cubicBezTo>
                      <a:pt x="7" y="9"/>
                      <a:pt x="7" y="9"/>
                      <a:pt x="7" y="9"/>
                    </a:cubicBezTo>
                    <a:cubicBezTo>
                      <a:pt x="8" y="10"/>
                      <a:pt x="10" y="9"/>
                      <a:pt x="10" y="8"/>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39" name="Google Shape;939;p36"/>
              <p:cNvSpPr/>
              <p:nvPr/>
            </p:nvSpPr>
            <p:spPr>
              <a:xfrm>
                <a:off x="3904199" y="2885767"/>
                <a:ext cx="39247" cy="24152"/>
              </a:xfrm>
              <a:custGeom>
                <a:avLst/>
                <a:gdLst/>
                <a:ahLst/>
                <a:cxnLst/>
                <a:rect l="l" t="t" r="r" b="b"/>
                <a:pathLst>
                  <a:path w="11" h="7" extrusionOk="0">
                    <a:moveTo>
                      <a:pt x="9" y="4"/>
                    </a:moveTo>
                    <a:cubicBezTo>
                      <a:pt x="3" y="1"/>
                      <a:pt x="3" y="1"/>
                      <a:pt x="3" y="1"/>
                    </a:cubicBezTo>
                    <a:cubicBezTo>
                      <a:pt x="2" y="0"/>
                      <a:pt x="1" y="0"/>
                      <a:pt x="1" y="1"/>
                    </a:cubicBezTo>
                    <a:cubicBezTo>
                      <a:pt x="0" y="2"/>
                      <a:pt x="1" y="3"/>
                      <a:pt x="2" y="3"/>
                    </a:cubicBezTo>
                    <a:cubicBezTo>
                      <a:pt x="8" y="7"/>
                      <a:pt x="8" y="7"/>
                      <a:pt x="8" y="7"/>
                    </a:cubicBezTo>
                    <a:cubicBezTo>
                      <a:pt x="9" y="7"/>
                      <a:pt x="10" y="7"/>
                      <a:pt x="11" y="6"/>
                    </a:cubicBezTo>
                    <a:cubicBezTo>
                      <a:pt x="11" y="5"/>
                      <a:pt x="10" y="5"/>
                      <a:pt x="9" y="4"/>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40" name="Google Shape;940;p36"/>
              <p:cNvSpPr/>
              <p:nvPr/>
            </p:nvSpPr>
            <p:spPr>
              <a:xfrm>
                <a:off x="3919294" y="2860105"/>
                <a:ext cx="39247" cy="25662"/>
              </a:xfrm>
              <a:custGeom>
                <a:avLst/>
                <a:gdLst/>
                <a:ahLst/>
                <a:cxnLst/>
                <a:rect l="l" t="t" r="r" b="b"/>
                <a:pathLst>
                  <a:path w="11" h="7" extrusionOk="0">
                    <a:moveTo>
                      <a:pt x="9" y="4"/>
                    </a:moveTo>
                    <a:cubicBezTo>
                      <a:pt x="3" y="0"/>
                      <a:pt x="3" y="0"/>
                      <a:pt x="3" y="0"/>
                    </a:cubicBezTo>
                    <a:cubicBezTo>
                      <a:pt x="2" y="0"/>
                      <a:pt x="1" y="0"/>
                      <a:pt x="0" y="1"/>
                    </a:cubicBezTo>
                    <a:cubicBezTo>
                      <a:pt x="0" y="2"/>
                      <a:pt x="1" y="2"/>
                      <a:pt x="2" y="3"/>
                    </a:cubicBezTo>
                    <a:cubicBezTo>
                      <a:pt x="8" y="6"/>
                      <a:pt x="8" y="6"/>
                      <a:pt x="8" y="6"/>
                    </a:cubicBezTo>
                    <a:cubicBezTo>
                      <a:pt x="9" y="7"/>
                      <a:pt x="10" y="7"/>
                      <a:pt x="10" y="6"/>
                    </a:cubicBezTo>
                    <a:cubicBezTo>
                      <a:pt x="11" y="5"/>
                      <a:pt x="10" y="4"/>
                      <a:pt x="9" y="4"/>
                    </a:cubicBez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41" name="Google Shape;941;p36"/>
              <p:cNvSpPr/>
              <p:nvPr/>
            </p:nvSpPr>
            <p:spPr>
              <a:xfrm>
                <a:off x="3857403" y="2852558"/>
                <a:ext cx="39247" cy="33209"/>
              </a:xfrm>
              <a:custGeom>
                <a:avLst/>
                <a:gdLst/>
                <a:ahLst/>
                <a:cxnLst/>
                <a:rect l="l" t="t" r="r" b="b"/>
                <a:pathLst>
                  <a:path w="11" h="9" extrusionOk="0">
                    <a:moveTo>
                      <a:pt x="4" y="0"/>
                    </a:moveTo>
                    <a:cubicBezTo>
                      <a:pt x="3" y="0"/>
                      <a:pt x="1" y="1"/>
                      <a:pt x="1" y="2"/>
                    </a:cubicBezTo>
                    <a:cubicBezTo>
                      <a:pt x="0" y="3"/>
                      <a:pt x="0" y="4"/>
                      <a:pt x="1" y="5"/>
                    </a:cubicBezTo>
                    <a:cubicBezTo>
                      <a:pt x="7" y="8"/>
                      <a:pt x="7" y="8"/>
                      <a:pt x="7" y="8"/>
                    </a:cubicBezTo>
                    <a:cubicBezTo>
                      <a:pt x="8" y="9"/>
                      <a:pt x="10" y="8"/>
                      <a:pt x="11" y="7"/>
                    </a:cubicBezTo>
                    <a:cubicBezTo>
                      <a:pt x="11" y="6"/>
                      <a:pt x="11" y="4"/>
                      <a:pt x="10" y="3"/>
                    </a:cubicBezTo>
                    <a:lnTo>
                      <a:pt x="4" y="0"/>
                    </a:lnTo>
                    <a:close/>
                  </a:path>
                </a:pathLst>
              </a:cu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grpSp>
      </p:grpSp>
      <p:grpSp>
        <p:nvGrpSpPr>
          <p:cNvPr id="942" name="Google Shape;942;p36"/>
          <p:cNvGrpSpPr/>
          <p:nvPr/>
        </p:nvGrpSpPr>
        <p:grpSpPr>
          <a:xfrm>
            <a:off x="5366330" y="2708284"/>
            <a:ext cx="698906" cy="704944"/>
            <a:chOff x="13544550" y="2779713"/>
            <a:chExt cx="735013" cy="741363"/>
          </a:xfrm>
        </p:grpSpPr>
        <p:sp>
          <p:nvSpPr>
            <p:cNvPr id="943" name="Google Shape;943;p36"/>
            <p:cNvSpPr/>
            <p:nvPr/>
          </p:nvSpPr>
          <p:spPr>
            <a:xfrm>
              <a:off x="13874750" y="3043238"/>
              <a:ext cx="79375" cy="79375"/>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44" name="Google Shape;944;p36"/>
            <p:cNvSpPr/>
            <p:nvPr/>
          </p:nvSpPr>
          <p:spPr>
            <a:xfrm>
              <a:off x="13739813" y="3043238"/>
              <a:ext cx="77788" cy="79375"/>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45" name="Google Shape;945;p36"/>
            <p:cNvSpPr/>
            <p:nvPr/>
          </p:nvSpPr>
          <p:spPr>
            <a:xfrm>
              <a:off x="14009688" y="3043238"/>
              <a:ext cx="79375" cy="79375"/>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46" name="Google Shape;946;p36"/>
            <p:cNvSpPr/>
            <p:nvPr/>
          </p:nvSpPr>
          <p:spPr>
            <a:xfrm>
              <a:off x="13544550" y="2779713"/>
              <a:ext cx="735013" cy="741363"/>
            </a:xfrm>
            <a:custGeom>
              <a:avLst/>
              <a:gdLst/>
              <a:ahLst/>
              <a:cxnLst/>
              <a:rect l="l" t="t" r="r" b="b"/>
              <a:pathLst>
                <a:path w="196" h="197" extrusionOk="0">
                  <a:moveTo>
                    <a:pt x="98" y="0"/>
                  </a:moveTo>
                  <a:cubicBezTo>
                    <a:pt x="44" y="0"/>
                    <a:pt x="0" y="44"/>
                    <a:pt x="0" y="99"/>
                  </a:cubicBezTo>
                  <a:cubicBezTo>
                    <a:pt x="0" y="153"/>
                    <a:pt x="44" y="197"/>
                    <a:pt x="98" y="197"/>
                  </a:cubicBezTo>
                  <a:cubicBezTo>
                    <a:pt x="152" y="197"/>
                    <a:pt x="196" y="153"/>
                    <a:pt x="196" y="99"/>
                  </a:cubicBezTo>
                  <a:cubicBezTo>
                    <a:pt x="196" y="44"/>
                    <a:pt x="152" y="0"/>
                    <a:pt x="98" y="0"/>
                  </a:cubicBezTo>
                  <a:close/>
                  <a:moveTo>
                    <a:pt x="98" y="123"/>
                  </a:moveTo>
                  <a:cubicBezTo>
                    <a:pt x="97" y="123"/>
                    <a:pt x="96" y="123"/>
                    <a:pt x="95" y="123"/>
                  </a:cubicBezTo>
                  <a:cubicBezTo>
                    <a:pt x="96" y="141"/>
                    <a:pt x="44" y="165"/>
                    <a:pt x="44" y="165"/>
                  </a:cubicBezTo>
                  <a:cubicBezTo>
                    <a:pt x="44" y="165"/>
                    <a:pt x="60" y="138"/>
                    <a:pt x="62" y="117"/>
                  </a:cubicBezTo>
                  <a:cubicBezTo>
                    <a:pt x="40" y="110"/>
                    <a:pt x="25" y="95"/>
                    <a:pt x="25" y="78"/>
                  </a:cubicBezTo>
                  <a:cubicBezTo>
                    <a:pt x="25" y="53"/>
                    <a:pt x="58" y="33"/>
                    <a:pt x="98" y="33"/>
                  </a:cubicBezTo>
                  <a:cubicBezTo>
                    <a:pt x="139" y="33"/>
                    <a:pt x="171" y="53"/>
                    <a:pt x="171" y="78"/>
                  </a:cubicBezTo>
                  <a:cubicBezTo>
                    <a:pt x="171" y="103"/>
                    <a:pt x="139" y="123"/>
                    <a:pt x="98" y="123"/>
                  </a:cubicBezTo>
                  <a:close/>
                </a:path>
              </a:pathLst>
            </a:cu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grpSp>
      <p:sp>
        <p:nvSpPr>
          <p:cNvPr id="947" name="Google Shape;947;p36"/>
          <p:cNvSpPr/>
          <p:nvPr/>
        </p:nvSpPr>
        <p:spPr>
          <a:xfrm>
            <a:off x="842239" y="1468078"/>
            <a:ext cx="667206" cy="668716"/>
          </a:xfrm>
          <a:custGeom>
            <a:avLst/>
            <a:gdLst/>
            <a:ahLst/>
            <a:cxnLst/>
            <a:rect l="l" t="t" r="r" b="b"/>
            <a:pathLst>
              <a:path w="187" h="187" extrusionOk="0">
                <a:moveTo>
                  <a:pt x="93" y="0"/>
                </a:moveTo>
                <a:cubicBezTo>
                  <a:pt x="42" y="0"/>
                  <a:pt x="0" y="41"/>
                  <a:pt x="0" y="93"/>
                </a:cubicBezTo>
                <a:cubicBezTo>
                  <a:pt x="0" y="145"/>
                  <a:pt x="42" y="187"/>
                  <a:pt x="93" y="187"/>
                </a:cubicBezTo>
                <a:cubicBezTo>
                  <a:pt x="145" y="187"/>
                  <a:pt x="187" y="145"/>
                  <a:pt x="187" y="93"/>
                </a:cubicBezTo>
                <a:cubicBezTo>
                  <a:pt x="187" y="41"/>
                  <a:pt x="145" y="0"/>
                  <a:pt x="93" y="0"/>
                </a:cubicBezTo>
                <a:close/>
                <a:moveTo>
                  <a:pt x="110" y="68"/>
                </a:moveTo>
                <a:cubicBezTo>
                  <a:pt x="118" y="68"/>
                  <a:pt x="118" y="68"/>
                  <a:pt x="118" y="68"/>
                </a:cubicBezTo>
                <a:cubicBezTo>
                  <a:pt x="118" y="116"/>
                  <a:pt x="118" y="116"/>
                  <a:pt x="118" y="116"/>
                </a:cubicBezTo>
                <a:cubicBezTo>
                  <a:pt x="110" y="116"/>
                  <a:pt x="110" y="116"/>
                  <a:pt x="110" y="116"/>
                </a:cubicBezTo>
                <a:lnTo>
                  <a:pt x="110" y="68"/>
                </a:lnTo>
                <a:close/>
                <a:moveTo>
                  <a:pt x="86" y="80"/>
                </a:moveTo>
                <a:cubicBezTo>
                  <a:pt x="98" y="80"/>
                  <a:pt x="98" y="80"/>
                  <a:pt x="98" y="80"/>
                </a:cubicBezTo>
                <a:cubicBezTo>
                  <a:pt x="98" y="116"/>
                  <a:pt x="98" y="116"/>
                  <a:pt x="98" y="116"/>
                </a:cubicBezTo>
                <a:cubicBezTo>
                  <a:pt x="86" y="116"/>
                  <a:pt x="86" y="116"/>
                  <a:pt x="86" y="116"/>
                </a:cubicBezTo>
                <a:lnTo>
                  <a:pt x="86" y="80"/>
                </a:lnTo>
                <a:close/>
                <a:moveTo>
                  <a:pt x="66" y="92"/>
                </a:moveTo>
                <a:cubicBezTo>
                  <a:pt x="74" y="92"/>
                  <a:pt x="74" y="92"/>
                  <a:pt x="74" y="92"/>
                </a:cubicBezTo>
                <a:cubicBezTo>
                  <a:pt x="74" y="116"/>
                  <a:pt x="74" y="116"/>
                  <a:pt x="74" y="116"/>
                </a:cubicBezTo>
                <a:cubicBezTo>
                  <a:pt x="66" y="116"/>
                  <a:pt x="66" y="116"/>
                  <a:pt x="66" y="116"/>
                </a:cubicBezTo>
                <a:lnTo>
                  <a:pt x="66" y="92"/>
                </a:lnTo>
                <a:close/>
                <a:moveTo>
                  <a:pt x="146" y="140"/>
                </a:moveTo>
                <a:cubicBezTo>
                  <a:pt x="42" y="140"/>
                  <a:pt x="42" y="140"/>
                  <a:pt x="42" y="140"/>
                </a:cubicBezTo>
                <a:cubicBezTo>
                  <a:pt x="42" y="32"/>
                  <a:pt x="42" y="32"/>
                  <a:pt x="42" y="32"/>
                </a:cubicBezTo>
                <a:cubicBezTo>
                  <a:pt x="54" y="32"/>
                  <a:pt x="54" y="32"/>
                  <a:pt x="54" y="32"/>
                </a:cubicBezTo>
                <a:cubicBezTo>
                  <a:pt x="54" y="120"/>
                  <a:pt x="54" y="120"/>
                  <a:pt x="54" y="120"/>
                </a:cubicBezTo>
                <a:cubicBezTo>
                  <a:pt x="146" y="120"/>
                  <a:pt x="146" y="120"/>
                  <a:pt x="146" y="120"/>
                </a:cubicBezTo>
                <a:lnTo>
                  <a:pt x="146" y="140"/>
                </a:lnTo>
                <a:close/>
                <a:moveTo>
                  <a:pt x="146" y="116"/>
                </a:moveTo>
                <a:cubicBezTo>
                  <a:pt x="130" y="116"/>
                  <a:pt x="130" y="116"/>
                  <a:pt x="130" y="116"/>
                </a:cubicBezTo>
                <a:cubicBezTo>
                  <a:pt x="130" y="56"/>
                  <a:pt x="130" y="56"/>
                  <a:pt x="130" y="56"/>
                </a:cubicBezTo>
                <a:cubicBezTo>
                  <a:pt x="146" y="56"/>
                  <a:pt x="146" y="56"/>
                  <a:pt x="146" y="56"/>
                </a:cubicBezTo>
                <a:lnTo>
                  <a:pt x="146" y="116"/>
                </a:lnTo>
                <a:close/>
              </a:path>
            </a:pathLst>
          </a:cu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sp>
        <p:nvSpPr>
          <p:cNvPr id="948" name="Google Shape;948;p36"/>
          <p:cNvSpPr/>
          <p:nvPr/>
        </p:nvSpPr>
        <p:spPr>
          <a:xfrm>
            <a:off x="5253936" y="4534254"/>
            <a:ext cx="677773" cy="683811"/>
          </a:xfrm>
          <a:custGeom>
            <a:avLst/>
            <a:gdLst/>
            <a:ahLst/>
            <a:cxnLst/>
            <a:rect l="l" t="t" r="r" b="b"/>
            <a:pathLst>
              <a:path w="190" h="191" extrusionOk="0">
                <a:moveTo>
                  <a:pt x="95" y="0"/>
                </a:moveTo>
                <a:cubicBezTo>
                  <a:pt x="42" y="0"/>
                  <a:pt x="0" y="43"/>
                  <a:pt x="0" y="96"/>
                </a:cubicBezTo>
                <a:cubicBezTo>
                  <a:pt x="0" y="148"/>
                  <a:pt x="42" y="191"/>
                  <a:pt x="95" y="191"/>
                </a:cubicBezTo>
                <a:cubicBezTo>
                  <a:pt x="148" y="191"/>
                  <a:pt x="190" y="148"/>
                  <a:pt x="190" y="96"/>
                </a:cubicBezTo>
                <a:cubicBezTo>
                  <a:pt x="190" y="43"/>
                  <a:pt x="148" y="0"/>
                  <a:pt x="95" y="0"/>
                </a:cubicBezTo>
                <a:close/>
                <a:moveTo>
                  <a:pt x="64" y="150"/>
                </a:moveTo>
                <a:cubicBezTo>
                  <a:pt x="42" y="150"/>
                  <a:pt x="25" y="132"/>
                  <a:pt x="25" y="110"/>
                </a:cubicBezTo>
                <a:cubicBezTo>
                  <a:pt x="25" y="88"/>
                  <a:pt x="42" y="71"/>
                  <a:pt x="64" y="71"/>
                </a:cubicBezTo>
                <a:cubicBezTo>
                  <a:pt x="68" y="71"/>
                  <a:pt x="72" y="71"/>
                  <a:pt x="75" y="73"/>
                </a:cubicBezTo>
                <a:cubicBezTo>
                  <a:pt x="59" y="77"/>
                  <a:pt x="47" y="92"/>
                  <a:pt x="47" y="110"/>
                </a:cubicBezTo>
                <a:cubicBezTo>
                  <a:pt x="47" y="128"/>
                  <a:pt x="59" y="143"/>
                  <a:pt x="75" y="148"/>
                </a:cubicBezTo>
                <a:cubicBezTo>
                  <a:pt x="72" y="149"/>
                  <a:pt x="68" y="150"/>
                  <a:pt x="64" y="150"/>
                </a:cubicBezTo>
                <a:close/>
                <a:moveTo>
                  <a:pt x="154" y="113"/>
                </a:moveTo>
                <a:cubicBezTo>
                  <a:pt x="158" y="115"/>
                  <a:pt x="160" y="118"/>
                  <a:pt x="160" y="121"/>
                </a:cubicBezTo>
                <a:cubicBezTo>
                  <a:pt x="160" y="126"/>
                  <a:pt x="155" y="130"/>
                  <a:pt x="148" y="132"/>
                </a:cubicBezTo>
                <a:cubicBezTo>
                  <a:pt x="149" y="133"/>
                  <a:pt x="149" y="135"/>
                  <a:pt x="149" y="136"/>
                </a:cubicBezTo>
                <a:cubicBezTo>
                  <a:pt x="149" y="142"/>
                  <a:pt x="142" y="145"/>
                  <a:pt x="131" y="146"/>
                </a:cubicBezTo>
                <a:cubicBezTo>
                  <a:pt x="123" y="151"/>
                  <a:pt x="111" y="152"/>
                  <a:pt x="101" y="152"/>
                </a:cubicBezTo>
                <a:cubicBezTo>
                  <a:pt x="76" y="152"/>
                  <a:pt x="58" y="138"/>
                  <a:pt x="58" y="114"/>
                </a:cubicBezTo>
                <a:cubicBezTo>
                  <a:pt x="58" y="95"/>
                  <a:pt x="65" y="77"/>
                  <a:pt x="82" y="70"/>
                </a:cubicBezTo>
                <a:cubicBezTo>
                  <a:pt x="90" y="66"/>
                  <a:pt x="96" y="55"/>
                  <a:pt x="109" y="51"/>
                </a:cubicBezTo>
                <a:cubicBezTo>
                  <a:pt x="109" y="49"/>
                  <a:pt x="113" y="46"/>
                  <a:pt x="114" y="44"/>
                </a:cubicBezTo>
                <a:cubicBezTo>
                  <a:pt x="115" y="33"/>
                  <a:pt x="117" y="27"/>
                  <a:pt x="124" y="28"/>
                </a:cubicBezTo>
                <a:cubicBezTo>
                  <a:pt x="130" y="29"/>
                  <a:pt x="134" y="39"/>
                  <a:pt x="132" y="50"/>
                </a:cubicBezTo>
                <a:cubicBezTo>
                  <a:pt x="131" y="57"/>
                  <a:pt x="128" y="63"/>
                  <a:pt x="124" y="66"/>
                </a:cubicBezTo>
                <a:cubicBezTo>
                  <a:pt x="124" y="69"/>
                  <a:pt x="116" y="72"/>
                  <a:pt x="116" y="75"/>
                </a:cubicBezTo>
                <a:cubicBezTo>
                  <a:pt x="117" y="75"/>
                  <a:pt x="118" y="74"/>
                  <a:pt x="119" y="74"/>
                </a:cubicBezTo>
                <a:cubicBezTo>
                  <a:pt x="133" y="74"/>
                  <a:pt x="159" y="74"/>
                  <a:pt x="160" y="85"/>
                </a:cubicBezTo>
                <a:cubicBezTo>
                  <a:pt x="161" y="87"/>
                  <a:pt x="159" y="90"/>
                  <a:pt x="156" y="92"/>
                </a:cubicBezTo>
                <a:cubicBezTo>
                  <a:pt x="162" y="94"/>
                  <a:pt x="165" y="98"/>
                  <a:pt x="165" y="102"/>
                </a:cubicBezTo>
                <a:cubicBezTo>
                  <a:pt x="165" y="106"/>
                  <a:pt x="161" y="110"/>
                  <a:pt x="154" y="113"/>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949" name="Google Shape;949;p36"/>
          <p:cNvSpPr txBox="1"/>
          <p:nvPr/>
        </p:nvSpPr>
        <p:spPr>
          <a:xfrm rot="-6042937">
            <a:off x="919338" y="2749113"/>
            <a:ext cx="869148"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400" b="1">
                <a:solidFill>
                  <a:srgbClr val="FFFFFF"/>
                </a:solidFill>
                <a:latin typeface="Century Gothic"/>
                <a:ea typeface="Century Gothic"/>
                <a:cs typeface="Century Gothic"/>
                <a:sym typeface="Century Gothic"/>
              </a:rPr>
              <a:t>Stats</a:t>
            </a:r>
            <a:endParaRPr sz="2400" b="1">
              <a:solidFill>
                <a:srgbClr val="FFFFFF"/>
              </a:solidFill>
              <a:latin typeface="Century Gothic"/>
              <a:ea typeface="Century Gothic"/>
              <a:cs typeface="Century Gothic"/>
              <a:sym typeface="Century Gothic"/>
            </a:endParaRPr>
          </a:p>
          <a:p>
            <a:pPr marL="0" marR="0" lvl="0" indent="0" algn="ctr" rtl="0">
              <a:spcBef>
                <a:spcPts val="0"/>
              </a:spcBef>
              <a:spcAft>
                <a:spcPts val="0"/>
              </a:spcAft>
              <a:buNone/>
            </a:pPr>
            <a:r>
              <a:rPr lang="id-ID" sz="2400" b="1">
                <a:solidFill>
                  <a:srgbClr val="FFFFFF"/>
                </a:solidFill>
                <a:latin typeface="Century Gothic"/>
                <a:ea typeface="Century Gothic"/>
                <a:cs typeface="Century Gothic"/>
                <a:sym typeface="Century Gothic"/>
              </a:rPr>
              <a:t>01</a:t>
            </a:r>
            <a:endParaRPr sz="2400" b="1">
              <a:solidFill>
                <a:srgbClr val="FFFFFF"/>
              </a:solidFill>
              <a:latin typeface="Century Gothic"/>
              <a:ea typeface="Century Gothic"/>
              <a:cs typeface="Century Gothic"/>
              <a:sym typeface="Century Gothic"/>
            </a:endParaRPr>
          </a:p>
        </p:txBody>
      </p:sp>
      <p:sp>
        <p:nvSpPr>
          <p:cNvPr id="950" name="Google Shape;950;p36"/>
          <p:cNvSpPr txBox="1"/>
          <p:nvPr/>
        </p:nvSpPr>
        <p:spPr>
          <a:xfrm rot="-2954652">
            <a:off x="2399039" y="3380608"/>
            <a:ext cx="1482106"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000" b="1">
                <a:solidFill>
                  <a:srgbClr val="FFFFFF"/>
                </a:solidFill>
                <a:latin typeface="Century Gothic"/>
                <a:ea typeface="Century Gothic"/>
                <a:cs typeface="Century Gothic"/>
                <a:sym typeface="Century Gothic"/>
              </a:rPr>
              <a:t>Mobile</a:t>
            </a:r>
            <a:endParaRPr/>
          </a:p>
          <a:p>
            <a:pPr marL="0" marR="0" lvl="0" indent="0" algn="ctr" rtl="0">
              <a:spcBef>
                <a:spcPts val="0"/>
              </a:spcBef>
              <a:spcAft>
                <a:spcPts val="0"/>
              </a:spcAft>
              <a:buNone/>
            </a:pPr>
            <a:r>
              <a:rPr lang="id-ID" sz="2000" b="1">
                <a:solidFill>
                  <a:srgbClr val="FFFFFF"/>
                </a:solidFill>
                <a:latin typeface="Century Gothic"/>
                <a:ea typeface="Century Gothic"/>
                <a:cs typeface="Century Gothic"/>
                <a:sym typeface="Century Gothic"/>
              </a:rPr>
              <a:t> 02</a:t>
            </a:r>
            <a:endParaRPr sz="2000" b="1">
              <a:solidFill>
                <a:srgbClr val="FFFFFF"/>
              </a:solidFill>
              <a:latin typeface="Century Gothic"/>
              <a:ea typeface="Century Gothic"/>
              <a:cs typeface="Century Gothic"/>
              <a:sym typeface="Century Gothic"/>
            </a:endParaRPr>
          </a:p>
        </p:txBody>
      </p:sp>
      <p:sp>
        <p:nvSpPr>
          <p:cNvPr id="951" name="Google Shape;951;p36"/>
          <p:cNvSpPr txBox="1"/>
          <p:nvPr/>
        </p:nvSpPr>
        <p:spPr>
          <a:xfrm rot="-1865506">
            <a:off x="3394823" y="3550014"/>
            <a:ext cx="1527725"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000" b="1">
                <a:solidFill>
                  <a:srgbClr val="FFFFFF"/>
                </a:solidFill>
                <a:latin typeface="Century Gothic"/>
                <a:ea typeface="Century Gothic"/>
                <a:cs typeface="Century Gothic"/>
                <a:sym typeface="Century Gothic"/>
              </a:rPr>
              <a:t>Chat</a:t>
            </a:r>
            <a:br>
              <a:rPr lang="id-ID" sz="2000" b="1">
                <a:solidFill>
                  <a:srgbClr val="FFFFFF"/>
                </a:solidFill>
                <a:latin typeface="Century Gothic"/>
                <a:ea typeface="Century Gothic"/>
                <a:cs typeface="Century Gothic"/>
                <a:sym typeface="Century Gothic"/>
              </a:rPr>
            </a:br>
            <a:r>
              <a:rPr lang="id-ID" sz="2000" b="1">
                <a:solidFill>
                  <a:srgbClr val="FFFFFF"/>
                </a:solidFill>
                <a:latin typeface="Century Gothic"/>
                <a:ea typeface="Century Gothic"/>
                <a:cs typeface="Century Gothic"/>
                <a:sym typeface="Century Gothic"/>
              </a:rPr>
              <a:t>03</a:t>
            </a:r>
            <a:endParaRPr sz="2000" b="1">
              <a:solidFill>
                <a:srgbClr val="FFFFFF"/>
              </a:solidFill>
              <a:latin typeface="Century Gothic"/>
              <a:ea typeface="Century Gothic"/>
              <a:cs typeface="Century Gothic"/>
              <a:sym typeface="Century Gothic"/>
            </a:endParaRPr>
          </a:p>
        </p:txBody>
      </p:sp>
      <p:sp>
        <p:nvSpPr>
          <p:cNvPr id="952" name="Google Shape;952;p36"/>
          <p:cNvSpPr txBox="1"/>
          <p:nvPr/>
        </p:nvSpPr>
        <p:spPr>
          <a:xfrm rot="-369661">
            <a:off x="3215670" y="4611294"/>
            <a:ext cx="168494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400" b="1">
                <a:solidFill>
                  <a:srgbClr val="FFFFFF"/>
                </a:solidFill>
                <a:latin typeface="Century Gothic"/>
                <a:ea typeface="Century Gothic"/>
                <a:cs typeface="Century Gothic"/>
                <a:sym typeface="Century Gothic"/>
              </a:rPr>
              <a:t>Likes</a:t>
            </a:r>
            <a:endParaRPr sz="2400" b="1">
              <a:solidFill>
                <a:srgbClr val="FFFFFF"/>
              </a:solidFill>
              <a:latin typeface="Century Gothic"/>
              <a:ea typeface="Century Gothic"/>
              <a:cs typeface="Century Gothic"/>
              <a:sym typeface="Century Gothic"/>
            </a:endParaRPr>
          </a:p>
          <a:p>
            <a:pPr marL="0" marR="0" lvl="0" indent="0" algn="ctr" rtl="0">
              <a:spcBef>
                <a:spcPts val="0"/>
              </a:spcBef>
              <a:spcAft>
                <a:spcPts val="0"/>
              </a:spcAft>
              <a:buNone/>
            </a:pPr>
            <a:r>
              <a:rPr lang="id-ID" sz="2400" b="1">
                <a:solidFill>
                  <a:srgbClr val="FFFFFF"/>
                </a:solidFill>
                <a:latin typeface="Century Gothic"/>
                <a:ea typeface="Century Gothic"/>
                <a:cs typeface="Century Gothic"/>
                <a:sym typeface="Century Gothic"/>
              </a:rPr>
              <a:t>04</a:t>
            </a:r>
            <a:endParaRPr sz="2400" b="1">
              <a:solidFill>
                <a:srgbClr val="FFFFFF"/>
              </a:solidFill>
              <a:latin typeface="Century Gothic"/>
              <a:ea typeface="Century Gothic"/>
              <a:cs typeface="Century Gothic"/>
              <a:sym typeface="Century Gothic"/>
            </a:endParaRPr>
          </a:p>
        </p:txBody>
      </p:sp>
      <p:sp>
        <p:nvSpPr>
          <p:cNvPr id="953" name="Google Shape;953;p36"/>
          <p:cNvSpPr/>
          <p:nvPr/>
        </p:nvSpPr>
        <p:spPr>
          <a:xfrm>
            <a:off x="9409197" y="4029059"/>
            <a:ext cx="252000" cy="252000"/>
          </a:xfrm>
          <a:prstGeom prst="ellipse">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sp>
        <p:nvSpPr>
          <p:cNvPr id="954" name="Google Shape;954;p36"/>
          <p:cNvSpPr/>
          <p:nvPr/>
        </p:nvSpPr>
        <p:spPr>
          <a:xfrm>
            <a:off x="9640873" y="4285785"/>
            <a:ext cx="1969205" cy="683264"/>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id-ID" sz="1600">
                <a:solidFill>
                  <a:srgbClr val="595959"/>
                </a:solidFill>
                <a:latin typeface="Century Gothic"/>
                <a:ea typeface="Century Gothic"/>
                <a:cs typeface="Century Gothic"/>
                <a:sym typeface="Century Gothic"/>
              </a:rPr>
              <a:t>Easy to change colors, photos and text.</a:t>
            </a:r>
            <a:endParaRPr sz="1600">
              <a:solidFill>
                <a:srgbClr val="595959"/>
              </a:solidFill>
              <a:latin typeface="Century Gothic"/>
              <a:ea typeface="Century Gothic"/>
              <a:cs typeface="Century Gothic"/>
              <a:sym typeface="Century Gothic"/>
            </a:endParaRPr>
          </a:p>
        </p:txBody>
      </p:sp>
      <p:sp>
        <p:nvSpPr>
          <p:cNvPr id="955" name="Google Shape;955;p36"/>
          <p:cNvSpPr txBox="1"/>
          <p:nvPr/>
        </p:nvSpPr>
        <p:spPr>
          <a:xfrm>
            <a:off x="9640872" y="3910277"/>
            <a:ext cx="164019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400" b="1">
                <a:solidFill>
                  <a:srgbClr val="3F3F3F"/>
                </a:solidFill>
                <a:latin typeface="Century Gothic"/>
                <a:ea typeface="Century Gothic"/>
                <a:cs typeface="Century Gothic"/>
                <a:sym typeface="Century Gothic"/>
              </a:rPr>
              <a:t>Mobile 02</a:t>
            </a:r>
            <a:endParaRPr sz="2400" b="1">
              <a:solidFill>
                <a:srgbClr val="3F3F3F"/>
              </a:solidFill>
              <a:latin typeface="Century Gothic"/>
              <a:ea typeface="Century Gothic"/>
              <a:cs typeface="Century Gothic"/>
              <a:sym typeface="Century Gothic"/>
            </a:endParaRPr>
          </a:p>
        </p:txBody>
      </p:sp>
      <p:sp>
        <p:nvSpPr>
          <p:cNvPr id="956" name="Google Shape;956;p36"/>
          <p:cNvSpPr/>
          <p:nvPr/>
        </p:nvSpPr>
        <p:spPr>
          <a:xfrm>
            <a:off x="6703834" y="4029059"/>
            <a:ext cx="252000" cy="252000"/>
          </a:xfrm>
          <a:prstGeom prst="ellipse">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sp>
        <p:nvSpPr>
          <p:cNvPr id="957" name="Google Shape;957;p36"/>
          <p:cNvSpPr/>
          <p:nvPr/>
        </p:nvSpPr>
        <p:spPr>
          <a:xfrm>
            <a:off x="6935511" y="4285785"/>
            <a:ext cx="1931368" cy="683264"/>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id-ID" sz="1600">
                <a:solidFill>
                  <a:srgbClr val="595959"/>
                </a:solidFill>
                <a:latin typeface="Century Gothic"/>
                <a:ea typeface="Century Gothic"/>
                <a:cs typeface="Century Gothic"/>
                <a:sym typeface="Century Gothic"/>
              </a:rPr>
              <a:t>Easy to change colors, photos and text.</a:t>
            </a:r>
            <a:endParaRPr sz="1600">
              <a:solidFill>
                <a:srgbClr val="595959"/>
              </a:solidFill>
              <a:latin typeface="Century Gothic"/>
              <a:ea typeface="Century Gothic"/>
              <a:cs typeface="Century Gothic"/>
              <a:sym typeface="Century Gothic"/>
            </a:endParaRPr>
          </a:p>
        </p:txBody>
      </p:sp>
      <p:sp>
        <p:nvSpPr>
          <p:cNvPr id="958" name="Google Shape;958;p36"/>
          <p:cNvSpPr txBox="1"/>
          <p:nvPr/>
        </p:nvSpPr>
        <p:spPr>
          <a:xfrm>
            <a:off x="6935509" y="3910277"/>
            <a:ext cx="1301959"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400" b="1">
                <a:solidFill>
                  <a:srgbClr val="3F3F3F"/>
                </a:solidFill>
                <a:latin typeface="Century Gothic"/>
                <a:ea typeface="Century Gothic"/>
                <a:cs typeface="Century Gothic"/>
                <a:sym typeface="Century Gothic"/>
              </a:rPr>
              <a:t>Stats 01</a:t>
            </a:r>
            <a:endParaRPr sz="2400" b="1">
              <a:solidFill>
                <a:srgbClr val="3F3F3F"/>
              </a:solidFill>
              <a:latin typeface="Century Gothic"/>
              <a:ea typeface="Century Gothic"/>
              <a:cs typeface="Century Gothic"/>
              <a:sym typeface="Century Gothic"/>
            </a:endParaRPr>
          </a:p>
        </p:txBody>
      </p:sp>
      <p:sp>
        <p:nvSpPr>
          <p:cNvPr id="959" name="Google Shape;959;p36"/>
          <p:cNvSpPr/>
          <p:nvPr/>
        </p:nvSpPr>
        <p:spPr>
          <a:xfrm>
            <a:off x="9409197" y="5279641"/>
            <a:ext cx="252000" cy="252000"/>
          </a:xfrm>
          <a:prstGeom prst="ellipse">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sp>
        <p:nvSpPr>
          <p:cNvPr id="960" name="Google Shape;960;p36"/>
          <p:cNvSpPr/>
          <p:nvPr/>
        </p:nvSpPr>
        <p:spPr>
          <a:xfrm>
            <a:off x="9640873" y="5536367"/>
            <a:ext cx="1876973" cy="683264"/>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id-ID" sz="1600">
                <a:solidFill>
                  <a:srgbClr val="595959"/>
                </a:solidFill>
                <a:latin typeface="Century Gothic"/>
                <a:ea typeface="Century Gothic"/>
                <a:cs typeface="Century Gothic"/>
                <a:sym typeface="Century Gothic"/>
              </a:rPr>
              <a:t>Easy to change colors, photos and text.</a:t>
            </a:r>
            <a:endParaRPr sz="1600">
              <a:solidFill>
                <a:srgbClr val="595959"/>
              </a:solidFill>
              <a:latin typeface="Century Gothic"/>
              <a:ea typeface="Century Gothic"/>
              <a:cs typeface="Century Gothic"/>
              <a:sym typeface="Century Gothic"/>
            </a:endParaRPr>
          </a:p>
        </p:txBody>
      </p:sp>
      <p:sp>
        <p:nvSpPr>
          <p:cNvPr id="961" name="Google Shape;961;p36"/>
          <p:cNvSpPr txBox="1"/>
          <p:nvPr/>
        </p:nvSpPr>
        <p:spPr>
          <a:xfrm>
            <a:off x="9640872" y="5160859"/>
            <a:ext cx="133562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400" b="1">
                <a:solidFill>
                  <a:srgbClr val="3F3F3F"/>
                </a:solidFill>
                <a:latin typeface="Century Gothic"/>
                <a:ea typeface="Century Gothic"/>
                <a:cs typeface="Century Gothic"/>
                <a:sym typeface="Century Gothic"/>
              </a:rPr>
              <a:t>Likes 04</a:t>
            </a:r>
            <a:endParaRPr sz="2400" b="1">
              <a:solidFill>
                <a:srgbClr val="3F3F3F"/>
              </a:solidFill>
              <a:latin typeface="Century Gothic"/>
              <a:ea typeface="Century Gothic"/>
              <a:cs typeface="Century Gothic"/>
              <a:sym typeface="Century Gothic"/>
            </a:endParaRPr>
          </a:p>
        </p:txBody>
      </p:sp>
      <p:sp>
        <p:nvSpPr>
          <p:cNvPr id="962" name="Google Shape;962;p36"/>
          <p:cNvSpPr/>
          <p:nvPr/>
        </p:nvSpPr>
        <p:spPr>
          <a:xfrm>
            <a:off x="6703834" y="5279641"/>
            <a:ext cx="252000" cy="252000"/>
          </a:xfrm>
          <a:prstGeom prst="ellipse">
            <a:avLst/>
          </a:prstGeom>
          <a:solidFill>
            <a:srgbClr val="7671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200">
              <a:solidFill>
                <a:srgbClr val="FFFFFF"/>
              </a:solidFill>
              <a:latin typeface="Century Gothic"/>
              <a:ea typeface="Century Gothic"/>
              <a:cs typeface="Century Gothic"/>
              <a:sym typeface="Century Gothic"/>
            </a:endParaRPr>
          </a:p>
        </p:txBody>
      </p:sp>
      <p:sp>
        <p:nvSpPr>
          <p:cNvPr id="963" name="Google Shape;963;p36"/>
          <p:cNvSpPr/>
          <p:nvPr/>
        </p:nvSpPr>
        <p:spPr>
          <a:xfrm>
            <a:off x="6935511" y="5536367"/>
            <a:ext cx="1903160" cy="683264"/>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id-ID" sz="1600">
                <a:solidFill>
                  <a:srgbClr val="595959"/>
                </a:solidFill>
                <a:latin typeface="Century Gothic"/>
                <a:ea typeface="Century Gothic"/>
                <a:cs typeface="Century Gothic"/>
                <a:sym typeface="Century Gothic"/>
              </a:rPr>
              <a:t>Easy to change colors, photos and text.</a:t>
            </a:r>
            <a:endParaRPr sz="1600">
              <a:solidFill>
                <a:srgbClr val="595959"/>
              </a:solidFill>
              <a:latin typeface="Century Gothic"/>
              <a:ea typeface="Century Gothic"/>
              <a:cs typeface="Century Gothic"/>
              <a:sym typeface="Century Gothic"/>
            </a:endParaRPr>
          </a:p>
        </p:txBody>
      </p:sp>
      <p:sp>
        <p:nvSpPr>
          <p:cNvPr id="964" name="Google Shape;964;p36"/>
          <p:cNvSpPr txBox="1"/>
          <p:nvPr/>
        </p:nvSpPr>
        <p:spPr>
          <a:xfrm>
            <a:off x="6935508" y="5160859"/>
            <a:ext cx="133882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400" b="1">
                <a:solidFill>
                  <a:srgbClr val="3F3F3F"/>
                </a:solidFill>
                <a:latin typeface="Century Gothic"/>
                <a:ea typeface="Century Gothic"/>
                <a:cs typeface="Century Gothic"/>
                <a:sym typeface="Century Gothic"/>
              </a:rPr>
              <a:t>Chat 03</a:t>
            </a:r>
            <a:endParaRPr sz="2400" b="1">
              <a:solidFill>
                <a:srgbClr val="3F3F3F"/>
              </a:solidFill>
              <a:latin typeface="Century Gothic"/>
              <a:ea typeface="Century Gothic"/>
              <a:cs typeface="Century Gothic"/>
              <a:sym typeface="Century Gothic"/>
            </a:endParaRPr>
          </a:p>
        </p:txBody>
      </p:sp>
      <p:sp>
        <p:nvSpPr>
          <p:cNvPr id="965" name="Google Shape;965;p36"/>
          <p:cNvSpPr txBox="1"/>
          <p:nvPr/>
        </p:nvSpPr>
        <p:spPr>
          <a:xfrm>
            <a:off x="6532848" y="1775594"/>
            <a:ext cx="2845651"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2800">
                <a:solidFill>
                  <a:srgbClr val="3F3F3F"/>
                </a:solidFill>
                <a:latin typeface="Century Gothic"/>
                <a:ea typeface="Century Gothic"/>
                <a:cs typeface="Century Gothic"/>
                <a:sym typeface="Century Gothic"/>
              </a:rPr>
              <a:t>Support Center</a:t>
            </a:r>
            <a:endParaRPr/>
          </a:p>
        </p:txBody>
      </p:sp>
      <p:sp>
        <p:nvSpPr>
          <p:cNvPr id="966" name="Google Shape;966;p36"/>
          <p:cNvSpPr/>
          <p:nvPr/>
        </p:nvSpPr>
        <p:spPr>
          <a:xfrm>
            <a:off x="6581412" y="2403733"/>
            <a:ext cx="5124144" cy="12557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id-ID" sz="1400">
                <a:solidFill>
                  <a:srgbClr val="595959"/>
                </a:solidFill>
                <a:latin typeface="Century Gothic"/>
                <a:ea typeface="Century Gothic"/>
                <a:cs typeface="Century Gothic"/>
                <a:sym typeface="Century Gothic"/>
              </a:rPr>
              <a:t>Click on the button under the presentation preview that says "Download as PowerPoint template". You will get a .pptx file that you can edit in PowerPoint.</a:t>
            </a:r>
            <a:br>
              <a:rPr lang="id-ID" sz="1400">
                <a:solidFill>
                  <a:srgbClr val="595959"/>
                </a:solidFill>
                <a:latin typeface="Century Gothic"/>
                <a:ea typeface="Century Gothic"/>
                <a:cs typeface="Century Gothic"/>
                <a:sym typeface="Century Gothic"/>
              </a:rPr>
            </a:br>
            <a:br>
              <a:rPr lang="id-ID" sz="1400">
                <a:solidFill>
                  <a:srgbClr val="595959"/>
                </a:solidFill>
                <a:latin typeface="Century Gothic"/>
                <a:ea typeface="Century Gothic"/>
                <a:cs typeface="Century Gothic"/>
                <a:sym typeface="Century Gothic"/>
              </a:rPr>
            </a:br>
            <a:r>
              <a:rPr lang="id-ID" sz="1400">
                <a:solidFill>
                  <a:srgbClr val="595959"/>
                </a:solidFill>
                <a:latin typeface="Century Gothic"/>
                <a:ea typeface="Century Gothic"/>
                <a:cs typeface="Century Gothic"/>
                <a:sym typeface="Century Gothic"/>
              </a:rPr>
              <a:t>Show and explain your web, app or software projects using these gadget templates.</a:t>
            </a:r>
            <a:endParaRPr sz="1400">
              <a:solidFill>
                <a:srgbClr val="595959"/>
              </a:solidFill>
              <a:latin typeface="Century Gothic"/>
              <a:ea typeface="Century Gothic"/>
              <a:cs typeface="Century Gothic"/>
              <a:sym typeface="Century Gothic"/>
            </a:endParaRPr>
          </a:p>
        </p:txBody>
      </p:sp>
      <p:cxnSp>
        <p:nvCxnSpPr>
          <p:cNvPr id="967" name="Google Shape;967;p36"/>
          <p:cNvCxnSpPr/>
          <p:nvPr/>
        </p:nvCxnSpPr>
        <p:spPr>
          <a:xfrm>
            <a:off x="6681230" y="3751011"/>
            <a:ext cx="4975762" cy="0"/>
          </a:xfrm>
          <a:prstGeom prst="straightConnector1">
            <a:avLst/>
          </a:prstGeom>
          <a:noFill/>
          <a:ln w="9525" cap="flat" cmpd="sng">
            <a:solidFill>
              <a:srgbClr val="98A8BD"/>
            </a:solidFill>
            <a:prstDash val="solid"/>
            <a:miter lim="800000"/>
            <a:headEnd type="none" w="sm" len="sm"/>
            <a:tailEnd type="none" w="sm" len="sm"/>
          </a:ln>
        </p:spPr>
      </p:cxnSp>
      <p:grpSp>
        <p:nvGrpSpPr>
          <p:cNvPr id="968" name="Google Shape;968;p36"/>
          <p:cNvGrpSpPr/>
          <p:nvPr/>
        </p:nvGrpSpPr>
        <p:grpSpPr>
          <a:xfrm>
            <a:off x="3048000" y="255529"/>
            <a:ext cx="6096000" cy="688162"/>
            <a:chOff x="3103755" y="255529"/>
            <a:chExt cx="6096000" cy="688162"/>
          </a:xfrm>
        </p:grpSpPr>
        <p:sp>
          <p:nvSpPr>
            <p:cNvPr id="969" name="Google Shape;969;p36"/>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2133">
                  <a:solidFill>
                    <a:srgbClr val="3A3838"/>
                  </a:solidFill>
                  <a:latin typeface="Century Gothic"/>
                  <a:ea typeface="Century Gothic"/>
                  <a:cs typeface="Century Gothic"/>
                  <a:sym typeface="Century Gothic"/>
                </a:rPr>
                <a:t>Coins</a:t>
              </a:r>
              <a:endParaRPr sz="2133">
                <a:solidFill>
                  <a:srgbClr val="3A3838"/>
                </a:solidFill>
                <a:latin typeface="Century Gothic"/>
                <a:ea typeface="Century Gothic"/>
                <a:cs typeface="Century Gothic"/>
                <a:sym typeface="Century Gothic"/>
              </a:endParaRPr>
            </a:p>
          </p:txBody>
        </p:sp>
        <p:grpSp>
          <p:nvGrpSpPr>
            <p:cNvPr id="970" name="Google Shape;970;p36"/>
            <p:cNvGrpSpPr/>
            <p:nvPr/>
          </p:nvGrpSpPr>
          <p:grpSpPr>
            <a:xfrm>
              <a:off x="5964124" y="850567"/>
              <a:ext cx="426498" cy="93124"/>
              <a:chOff x="5851936" y="762206"/>
              <a:chExt cx="426498" cy="93124"/>
            </a:xfrm>
          </p:grpSpPr>
          <p:sp>
            <p:nvSpPr>
              <p:cNvPr id="971" name="Google Shape;971;p36"/>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72" name="Google Shape;972;p36"/>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73" name="Google Shape;973;p36"/>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sp>
          <p:nvSpPr>
            <p:cNvPr id="974" name="Google Shape;974;p36"/>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1200">
                  <a:solidFill>
                    <a:srgbClr val="757070"/>
                  </a:solidFill>
                  <a:latin typeface="Century Gothic"/>
                  <a:ea typeface="Century Gothic"/>
                  <a:cs typeface="Century Gothic"/>
                  <a:sym typeface="Century Gothic"/>
                </a:rPr>
                <a:t>Fill in the contents of the contents of the contents of the directory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7"/>
                                        </p:tgtEl>
                                        <p:attrNameLst>
                                          <p:attrName>style.visibility</p:attrName>
                                        </p:attrNameLst>
                                      </p:cBhvr>
                                      <p:to>
                                        <p:strVal val="visible"/>
                                      </p:to>
                                    </p:set>
                                    <p:animEffect transition="in" filter="fade">
                                      <p:cBhvr>
                                        <p:cTn id="7" dur="500"/>
                                        <p:tgtEl>
                                          <p:spTgt spid="907"/>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949"/>
                                        </p:tgtEl>
                                        <p:attrNameLst>
                                          <p:attrName>style.visibility</p:attrName>
                                        </p:attrNameLst>
                                      </p:cBhvr>
                                      <p:to>
                                        <p:strVal val="visible"/>
                                      </p:to>
                                    </p:set>
                                    <p:anim calcmode="lin" valueType="num">
                                      <p:cBhvr additive="base">
                                        <p:cTn id="11" dur="500"/>
                                        <p:tgtEl>
                                          <p:spTgt spid="949"/>
                                        </p:tgtEl>
                                        <p:attrNameLst>
                                          <p:attrName>ppt_w</p:attrName>
                                        </p:attrNameLst>
                                      </p:cBhvr>
                                      <p:tavLst>
                                        <p:tav tm="0">
                                          <p:val>
                                            <p:strVal val="0"/>
                                          </p:val>
                                        </p:tav>
                                        <p:tav tm="100000">
                                          <p:val>
                                            <p:strVal val="#ppt_w"/>
                                          </p:val>
                                        </p:tav>
                                      </p:tavLst>
                                    </p:anim>
                                    <p:anim calcmode="lin" valueType="num">
                                      <p:cBhvr additive="base">
                                        <p:cTn id="12" dur="500"/>
                                        <p:tgtEl>
                                          <p:spTgt spid="949"/>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947"/>
                                        </p:tgtEl>
                                        <p:attrNameLst>
                                          <p:attrName>style.visibility</p:attrName>
                                        </p:attrNameLst>
                                      </p:cBhvr>
                                      <p:to>
                                        <p:strVal val="visible"/>
                                      </p:to>
                                    </p:set>
                                    <p:anim calcmode="lin" valueType="num">
                                      <p:cBhvr additive="base">
                                        <p:cTn id="16" dur="500"/>
                                        <p:tgtEl>
                                          <p:spTgt spid="947"/>
                                        </p:tgtEl>
                                        <p:attrNameLst>
                                          <p:attrName>ppt_w</p:attrName>
                                        </p:attrNameLst>
                                      </p:cBhvr>
                                      <p:tavLst>
                                        <p:tav tm="0">
                                          <p:val>
                                            <p:strVal val="0"/>
                                          </p:val>
                                        </p:tav>
                                        <p:tav tm="100000">
                                          <p:val>
                                            <p:strVal val="#ppt_w"/>
                                          </p:val>
                                        </p:tav>
                                      </p:tavLst>
                                    </p:anim>
                                    <p:anim calcmode="lin" valueType="num">
                                      <p:cBhvr additive="base">
                                        <p:cTn id="17" dur="500"/>
                                        <p:tgtEl>
                                          <p:spTgt spid="947"/>
                                        </p:tgtEl>
                                        <p:attrNameLst>
                                          <p:attrName>ppt_h</p:attrName>
                                        </p:attrNameLst>
                                      </p:cBhvr>
                                      <p:tavLst>
                                        <p:tav tm="0">
                                          <p:val>
                                            <p:strVal val="0"/>
                                          </p:val>
                                        </p:tav>
                                        <p:tav tm="100000">
                                          <p:val>
                                            <p:strVal val="#ppt_h"/>
                                          </p:val>
                                        </p:tav>
                                      </p:tavLst>
                                    </p:anim>
                                  </p:childTnLst>
                                </p:cTn>
                              </p:par>
                            </p:childTnLst>
                          </p:cTn>
                        </p:par>
                        <p:par>
                          <p:cTn id="18" fill="hold">
                            <p:stCondLst>
                              <p:cond delay="1500"/>
                            </p:stCondLst>
                            <p:childTnLst>
                              <p:par>
                                <p:cTn id="19" presetID="23" presetClass="entr" presetSubtype="16" fill="hold" nodeType="afterEffect">
                                  <p:stCondLst>
                                    <p:cond delay="0"/>
                                  </p:stCondLst>
                                  <p:childTnLst>
                                    <p:set>
                                      <p:cBhvr>
                                        <p:cTn id="20" dur="1" fill="hold">
                                          <p:stCondLst>
                                            <p:cond delay="0"/>
                                          </p:stCondLst>
                                        </p:cTn>
                                        <p:tgtEl>
                                          <p:spTgt spid="950"/>
                                        </p:tgtEl>
                                        <p:attrNameLst>
                                          <p:attrName>style.visibility</p:attrName>
                                        </p:attrNameLst>
                                      </p:cBhvr>
                                      <p:to>
                                        <p:strVal val="visible"/>
                                      </p:to>
                                    </p:set>
                                    <p:anim calcmode="lin" valueType="num">
                                      <p:cBhvr additive="base">
                                        <p:cTn id="21" dur="500"/>
                                        <p:tgtEl>
                                          <p:spTgt spid="950"/>
                                        </p:tgtEl>
                                        <p:attrNameLst>
                                          <p:attrName>ppt_w</p:attrName>
                                        </p:attrNameLst>
                                      </p:cBhvr>
                                      <p:tavLst>
                                        <p:tav tm="0">
                                          <p:val>
                                            <p:strVal val="0"/>
                                          </p:val>
                                        </p:tav>
                                        <p:tav tm="100000">
                                          <p:val>
                                            <p:strVal val="#ppt_w"/>
                                          </p:val>
                                        </p:tav>
                                      </p:tavLst>
                                    </p:anim>
                                    <p:anim calcmode="lin" valueType="num">
                                      <p:cBhvr additive="base">
                                        <p:cTn id="22" dur="500"/>
                                        <p:tgtEl>
                                          <p:spTgt spid="950"/>
                                        </p:tgtEl>
                                        <p:attrNameLst>
                                          <p:attrName>ppt_h</p:attrName>
                                        </p:attrNameLst>
                                      </p:cBhvr>
                                      <p:tavLst>
                                        <p:tav tm="0">
                                          <p:val>
                                            <p:strVal val="0"/>
                                          </p:val>
                                        </p:tav>
                                        <p:tav tm="100000">
                                          <p:val>
                                            <p:strVal val="#ppt_h"/>
                                          </p:val>
                                        </p:tav>
                                      </p:tavLst>
                                    </p:anim>
                                  </p:childTnLst>
                                </p:cTn>
                              </p:par>
                            </p:childTnLst>
                          </p:cTn>
                        </p:par>
                        <p:par>
                          <p:cTn id="23" fill="hold">
                            <p:stCondLst>
                              <p:cond delay="2000"/>
                            </p:stCondLst>
                            <p:childTnLst>
                              <p:par>
                                <p:cTn id="24" presetID="23" presetClass="entr" presetSubtype="16" fill="hold" nodeType="afterEffect">
                                  <p:stCondLst>
                                    <p:cond delay="0"/>
                                  </p:stCondLst>
                                  <p:childTnLst>
                                    <p:set>
                                      <p:cBhvr>
                                        <p:cTn id="25" dur="1" fill="hold">
                                          <p:stCondLst>
                                            <p:cond delay="0"/>
                                          </p:stCondLst>
                                        </p:cTn>
                                        <p:tgtEl>
                                          <p:spTgt spid="920"/>
                                        </p:tgtEl>
                                        <p:attrNameLst>
                                          <p:attrName>style.visibility</p:attrName>
                                        </p:attrNameLst>
                                      </p:cBhvr>
                                      <p:to>
                                        <p:strVal val="visible"/>
                                      </p:to>
                                    </p:set>
                                    <p:anim calcmode="lin" valueType="num">
                                      <p:cBhvr additive="base">
                                        <p:cTn id="26" dur="500"/>
                                        <p:tgtEl>
                                          <p:spTgt spid="920"/>
                                        </p:tgtEl>
                                        <p:attrNameLst>
                                          <p:attrName>ppt_w</p:attrName>
                                        </p:attrNameLst>
                                      </p:cBhvr>
                                      <p:tavLst>
                                        <p:tav tm="0">
                                          <p:val>
                                            <p:strVal val="0"/>
                                          </p:val>
                                        </p:tav>
                                        <p:tav tm="100000">
                                          <p:val>
                                            <p:strVal val="#ppt_w"/>
                                          </p:val>
                                        </p:tav>
                                      </p:tavLst>
                                    </p:anim>
                                    <p:anim calcmode="lin" valueType="num">
                                      <p:cBhvr additive="base">
                                        <p:cTn id="27" dur="500"/>
                                        <p:tgtEl>
                                          <p:spTgt spid="920"/>
                                        </p:tgtEl>
                                        <p:attrNameLst>
                                          <p:attrName>ppt_h</p:attrName>
                                        </p:attrNameLst>
                                      </p:cBhvr>
                                      <p:tavLst>
                                        <p:tav tm="0">
                                          <p:val>
                                            <p:strVal val="0"/>
                                          </p:val>
                                        </p:tav>
                                        <p:tav tm="100000">
                                          <p:val>
                                            <p:strVal val="#ppt_h"/>
                                          </p:val>
                                        </p:tav>
                                      </p:tavLst>
                                    </p:anim>
                                  </p:childTnLst>
                                </p:cTn>
                              </p:par>
                            </p:childTnLst>
                          </p:cTn>
                        </p:par>
                        <p:par>
                          <p:cTn id="28" fill="hold">
                            <p:stCondLst>
                              <p:cond delay="2500"/>
                            </p:stCondLst>
                            <p:childTnLst>
                              <p:par>
                                <p:cTn id="29" presetID="23" presetClass="entr" presetSubtype="16" fill="hold" nodeType="afterEffect">
                                  <p:stCondLst>
                                    <p:cond delay="0"/>
                                  </p:stCondLst>
                                  <p:childTnLst>
                                    <p:set>
                                      <p:cBhvr>
                                        <p:cTn id="30" dur="1" fill="hold">
                                          <p:stCondLst>
                                            <p:cond delay="0"/>
                                          </p:stCondLst>
                                        </p:cTn>
                                        <p:tgtEl>
                                          <p:spTgt spid="951"/>
                                        </p:tgtEl>
                                        <p:attrNameLst>
                                          <p:attrName>style.visibility</p:attrName>
                                        </p:attrNameLst>
                                      </p:cBhvr>
                                      <p:to>
                                        <p:strVal val="visible"/>
                                      </p:to>
                                    </p:set>
                                    <p:anim calcmode="lin" valueType="num">
                                      <p:cBhvr additive="base">
                                        <p:cTn id="31" dur="500"/>
                                        <p:tgtEl>
                                          <p:spTgt spid="951"/>
                                        </p:tgtEl>
                                        <p:attrNameLst>
                                          <p:attrName>ppt_w</p:attrName>
                                        </p:attrNameLst>
                                      </p:cBhvr>
                                      <p:tavLst>
                                        <p:tav tm="0">
                                          <p:val>
                                            <p:strVal val="0"/>
                                          </p:val>
                                        </p:tav>
                                        <p:tav tm="100000">
                                          <p:val>
                                            <p:strVal val="#ppt_w"/>
                                          </p:val>
                                        </p:tav>
                                      </p:tavLst>
                                    </p:anim>
                                    <p:anim calcmode="lin" valueType="num">
                                      <p:cBhvr additive="base">
                                        <p:cTn id="32" dur="500"/>
                                        <p:tgtEl>
                                          <p:spTgt spid="951"/>
                                        </p:tgtEl>
                                        <p:attrNameLst>
                                          <p:attrName>ppt_h</p:attrName>
                                        </p:attrNameLst>
                                      </p:cBhvr>
                                      <p:tavLst>
                                        <p:tav tm="0">
                                          <p:val>
                                            <p:strVal val="0"/>
                                          </p:val>
                                        </p:tav>
                                        <p:tav tm="100000">
                                          <p:val>
                                            <p:strVal val="#ppt_h"/>
                                          </p:val>
                                        </p:tav>
                                      </p:tavLst>
                                    </p:anim>
                                  </p:childTnLst>
                                </p:cTn>
                              </p:par>
                            </p:childTnLst>
                          </p:cTn>
                        </p:par>
                        <p:par>
                          <p:cTn id="33" fill="hold">
                            <p:stCondLst>
                              <p:cond delay="3000"/>
                            </p:stCondLst>
                            <p:childTnLst>
                              <p:par>
                                <p:cTn id="34" presetID="23" presetClass="entr" presetSubtype="16" fill="hold" nodeType="afterEffect">
                                  <p:stCondLst>
                                    <p:cond delay="0"/>
                                  </p:stCondLst>
                                  <p:childTnLst>
                                    <p:set>
                                      <p:cBhvr>
                                        <p:cTn id="35" dur="1" fill="hold">
                                          <p:stCondLst>
                                            <p:cond delay="0"/>
                                          </p:stCondLst>
                                        </p:cTn>
                                        <p:tgtEl>
                                          <p:spTgt spid="942"/>
                                        </p:tgtEl>
                                        <p:attrNameLst>
                                          <p:attrName>style.visibility</p:attrName>
                                        </p:attrNameLst>
                                      </p:cBhvr>
                                      <p:to>
                                        <p:strVal val="visible"/>
                                      </p:to>
                                    </p:set>
                                    <p:anim calcmode="lin" valueType="num">
                                      <p:cBhvr additive="base">
                                        <p:cTn id="36" dur="500"/>
                                        <p:tgtEl>
                                          <p:spTgt spid="942"/>
                                        </p:tgtEl>
                                        <p:attrNameLst>
                                          <p:attrName>ppt_w</p:attrName>
                                        </p:attrNameLst>
                                      </p:cBhvr>
                                      <p:tavLst>
                                        <p:tav tm="0">
                                          <p:val>
                                            <p:strVal val="0"/>
                                          </p:val>
                                        </p:tav>
                                        <p:tav tm="100000">
                                          <p:val>
                                            <p:strVal val="#ppt_w"/>
                                          </p:val>
                                        </p:tav>
                                      </p:tavLst>
                                    </p:anim>
                                    <p:anim calcmode="lin" valueType="num">
                                      <p:cBhvr additive="base">
                                        <p:cTn id="37" dur="500"/>
                                        <p:tgtEl>
                                          <p:spTgt spid="942"/>
                                        </p:tgtEl>
                                        <p:attrNameLst>
                                          <p:attrName>ppt_h</p:attrName>
                                        </p:attrNameLst>
                                      </p:cBhvr>
                                      <p:tavLst>
                                        <p:tav tm="0">
                                          <p:val>
                                            <p:strVal val="0"/>
                                          </p:val>
                                        </p:tav>
                                        <p:tav tm="100000">
                                          <p:val>
                                            <p:strVal val="#ppt_h"/>
                                          </p:val>
                                        </p:tav>
                                      </p:tavLst>
                                    </p:anim>
                                  </p:childTnLst>
                                </p:cTn>
                              </p:par>
                            </p:childTnLst>
                          </p:cTn>
                        </p:par>
                        <p:par>
                          <p:cTn id="38" fill="hold">
                            <p:stCondLst>
                              <p:cond delay="3500"/>
                            </p:stCondLst>
                            <p:childTnLst>
                              <p:par>
                                <p:cTn id="39" presetID="23" presetClass="entr" presetSubtype="16" fill="hold" nodeType="afterEffect">
                                  <p:stCondLst>
                                    <p:cond delay="0"/>
                                  </p:stCondLst>
                                  <p:childTnLst>
                                    <p:set>
                                      <p:cBhvr>
                                        <p:cTn id="40" dur="1" fill="hold">
                                          <p:stCondLst>
                                            <p:cond delay="0"/>
                                          </p:stCondLst>
                                        </p:cTn>
                                        <p:tgtEl>
                                          <p:spTgt spid="952"/>
                                        </p:tgtEl>
                                        <p:attrNameLst>
                                          <p:attrName>style.visibility</p:attrName>
                                        </p:attrNameLst>
                                      </p:cBhvr>
                                      <p:to>
                                        <p:strVal val="visible"/>
                                      </p:to>
                                    </p:set>
                                    <p:anim calcmode="lin" valueType="num">
                                      <p:cBhvr additive="base">
                                        <p:cTn id="41" dur="500"/>
                                        <p:tgtEl>
                                          <p:spTgt spid="952"/>
                                        </p:tgtEl>
                                        <p:attrNameLst>
                                          <p:attrName>ppt_w</p:attrName>
                                        </p:attrNameLst>
                                      </p:cBhvr>
                                      <p:tavLst>
                                        <p:tav tm="0">
                                          <p:val>
                                            <p:strVal val="0"/>
                                          </p:val>
                                        </p:tav>
                                        <p:tav tm="100000">
                                          <p:val>
                                            <p:strVal val="#ppt_w"/>
                                          </p:val>
                                        </p:tav>
                                      </p:tavLst>
                                    </p:anim>
                                    <p:anim calcmode="lin" valueType="num">
                                      <p:cBhvr additive="base">
                                        <p:cTn id="42" dur="500"/>
                                        <p:tgtEl>
                                          <p:spTgt spid="952"/>
                                        </p:tgtEl>
                                        <p:attrNameLst>
                                          <p:attrName>ppt_h</p:attrName>
                                        </p:attrNameLst>
                                      </p:cBhvr>
                                      <p:tavLst>
                                        <p:tav tm="0">
                                          <p:val>
                                            <p:strVal val="0"/>
                                          </p:val>
                                        </p:tav>
                                        <p:tav tm="100000">
                                          <p:val>
                                            <p:strVal val="#ppt_h"/>
                                          </p:val>
                                        </p:tav>
                                      </p:tavLst>
                                    </p:anim>
                                  </p:childTnLst>
                                </p:cTn>
                              </p:par>
                            </p:childTnLst>
                          </p:cTn>
                        </p:par>
                        <p:par>
                          <p:cTn id="43" fill="hold">
                            <p:stCondLst>
                              <p:cond delay="4000"/>
                            </p:stCondLst>
                            <p:childTnLst>
                              <p:par>
                                <p:cTn id="44" presetID="23" presetClass="entr" presetSubtype="16" fill="hold" nodeType="afterEffect">
                                  <p:stCondLst>
                                    <p:cond delay="0"/>
                                  </p:stCondLst>
                                  <p:childTnLst>
                                    <p:set>
                                      <p:cBhvr>
                                        <p:cTn id="45" dur="1" fill="hold">
                                          <p:stCondLst>
                                            <p:cond delay="0"/>
                                          </p:stCondLst>
                                        </p:cTn>
                                        <p:tgtEl>
                                          <p:spTgt spid="948"/>
                                        </p:tgtEl>
                                        <p:attrNameLst>
                                          <p:attrName>style.visibility</p:attrName>
                                        </p:attrNameLst>
                                      </p:cBhvr>
                                      <p:to>
                                        <p:strVal val="visible"/>
                                      </p:to>
                                    </p:set>
                                    <p:anim calcmode="lin" valueType="num">
                                      <p:cBhvr additive="base">
                                        <p:cTn id="46" dur="500"/>
                                        <p:tgtEl>
                                          <p:spTgt spid="948"/>
                                        </p:tgtEl>
                                        <p:attrNameLst>
                                          <p:attrName>ppt_w</p:attrName>
                                        </p:attrNameLst>
                                      </p:cBhvr>
                                      <p:tavLst>
                                        <p:tav tm="0">
                                          <p:val>
                                            <p:strVal val="0"/>
                                          </p:val>
                                        </p:tav>
                                        <p:tav tm="100000">
                                          <p:val>
                                            <p:strVal val="#ppt_w"/>
                                          </p:val>
                                        </p:tav>
                                      </p:tavLst>
                                    </p:anim>
                                    <p:anim calcmode="lin" valueType="num">
                                      <p:cBhvr additive="base">
                                        <p:cTn id="47" dur="500"/>
                                        <p:tgtEl>
                                          <p:spTgt spid="948"/>
                                        </p:tgtEl>
                                        <p:attrNameLst>
                                          <p:attrName>ppt_h</p:attrName>
                                        </p:attrNameLst>
                                      </p:cBhvr>
                                      <p:tavLst>
                                        <p:tav tm="0">
                                          <p:val>
                                            <p:strVal val="0"/>
                                          </p:val>
                                        </p:tav>
                                        <p:tav tm="100000">
                                          <p:val>
                                            <p:strVal val="#ppt_h"/>
                                          </p:val>
                                        </p:tav>
                                      </p:tavLst>
                                    </p:anim>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965"/>
                                        </p:tgtEl>
                                        <p:attrNameLst>
                                          <p:attrName>style.visibility</p:attrName>
                                        </p:attrNameLst>
                                      </p:cBhvr>
                                      <p:to>
                                        <p:strVal val="visible"/>
                                      </p:to>
                                    </p:set>
                                    <p:animEffect transition="in" filter="fade">
                                      <p:cBhvr>
                                        <p:cTn id="51" dur="500"/>
                                        <p:tgtEl>
                                          <p:spTgt spid="965"/>
                                        </p:tgtEl>
                                      </p:cBhvr>
                                    </p:animEffect>
                                  </p:childTnLst>
                                </p:cTn>
                              </p:par>
                            </p:childTnLst>
                          </p:cTn>
                        </p:par>
                        <p:par>
                          <p:cTn id="52" fill="hold">
                            <p:stCondLst>
                              <p:cond delay="5000"/>
                            </p:stCondLst>
                            <p:childTnLst>
                              <p:par>
                                <p:cTn id="53" presetID="10" presetClass="entr" presetSubtype="0" fill="hold" nodeType="afterEffect">
                                  <p:stCondLst>
                                    <p:cond delay="0"/>
                                  </p:stCondLst>
                                  <p:childTnLst>
                                    <p:set>
                                      <p:cBhvr>
                                        <p:cTn id="54" dur="1" fill="hold">
                                          <p:stCondLst>
                                            <p:cond delay="0"/>
                                          </p:stCondLst>
                                        </p:cTn>
                                        <p:tgtEl>
                                          <p:spTgt spid="966"/>
                                        </p:tgtEl>
                                        <p:attrNameLst>
                                          <p:attrName>style.visibility</p:attrName>
                                        </p:attrNameLst>
                                      </p:cBhvr>
                                      <p:to>
                                        <p:strVal val="visible"/>
                                      </p:to>
                                    </p:set>
                                    <p:animEffect transition="in" filter="fade">
                                      <p:cBhvr>
                                        <p:cTn id="55" dur="500"/>
                                        <p:tgtEl>
                                          <p:spTgt spid="966"/>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967"/>
                                        </p:tgtEl>
                                        <p:attrNameLst>
                                          <p:attrName>style.visibility</p:attrName>
                                        </p:attrNameLst>
                                      </p:cBhvr>
                                      <p:to>
                                        <p:strVal val="visible"/>
                                      </p:to>
                                    </p:set>
                                    <p:animEffect transition="in" filter="fade">
                                      <p:cBhvr>
                                        <p:cTn id="59" dur="500"/>
                                        <p:tgtEl>
                                          <p:spTgt spid="967"/>
                                        </p:tgtEl>
                                      </p:cBhvr>
                                    </p:animEffect>
                                  </p:childTnLst>
                                </p:cTn>
                              </p:par>
                            </p:childTnLst>
                          </p:cTn>
                        </p:par>
                        <p:par>
                          <p:cTn id="60" fill="hold">
                            <p:stCondLst>
                              <p:cond delay="6000"/>
                            </p:stCondLst>
                            <p:childTnLst>
                              <p:par>
                                <p:cTn id="61" presetID="23" presetClass="entr" presetSubtype="16" fill="hold" nodeType="afterEffect">
                                  <p:stCondLst>
                                    <p:cond delay="0"/>
                                  </p:stCondLst>
                                  <p:childTnLst>
                                    <p:set>
                                      <p:cBhvr>
                                        <p:cTn id="62" dur="1" fill="hold">
                                          <p:stCondLst>
                                            <p:cond delay="0"/>
                                          </p:stCondLst>
                                        </p:cTn>
                                        <p:tgtEl>
                                          <p:spTgt spid="956"/>
                                        </p:tgtEl>
                                        <p:attrNameLst>
                                          <p:attrName>style.visibility</p:attrName>
                                        </p:attrNameLst>
                                      </p:cBhvr>
                                      <p:to>
                                        <p:strVal val="visible"/>
                                      </p:to>
                                    </p:set>
                                    <p:anim calcmode="lin" valueType="num">
                                      <p:cBhvr additive="base">
                                        <p:cTn id="63" dur="500"/>
                                        <p:tgtEl>
                                          <p:spTgt spid="956"/>
                                        </p:tgtEl>
                                        <p:attrNameLst>
                                          <p:attrName>ppt_w</p:attrName>
                                        </p:attrNameLst>
                                      </p:cBhvr>
                                      <p:tavLst>
                                        <p:tav tm="0">
                                          <p:val>
                                            <p:strVal val="0"/>
                                          </p:val>
                                        </p:tav>
                                        <p:tav tm="100000">
                                          <p:val>
                                            <p:strVal val="#ppt_w"/>
                                          </p:val>
                                        </p:tav>
                                      </p:tavLst>
                                    </p:anim>
                                    <p:anim calcmode="lin" valueType="num">
                                      <p:cBhvr additive="base">
                                        <p:cTn id="64" dur="500"/>
                                        <p:tgtEl>
                                          <p:spTgt spid="956"/>
                                        </p:tgtEl>
                                        <p:attrNameLst>
                                          <p:attrName>ppt_h</p:attrName>
                                        </p:attrNameLst>
                                      </p:cBhvr>
                                      <p:tavLst>
                                        <p:tav tm="0">
                                          <p:val>
                                            <p:strVal val="0"/>
                                          </p:val>
                                        </p:tav>
                                        <p:tav tm="100000">
                                          <p:val>
                                            <p:strVal val="#ppt_h"/>
                                          </p:val>
                                        </p:tav>
                                      </p:tavLst>
                                    </p:anim>
                                  </p:childTnLst>
                                </p:cTn>
                              </p:par>
                            </p:childTnLst>
                          </p:cTn>
                        </p:par>
                        <p:par>
                          <p:cTn id="65" fill="hold">
                            <p:stCondLst>
                              <p:cond delay="6500"/>
                            </p:stCondLst>
                            <p:childTnLst>
                              <p:par>
                                <p:cTn id="66" presetID="10" presetClass="entr" presetSubtype="0" fill="hold" nodeType="afterEffect">
                                  <p:stCondLst>
                                    <p:cond delay="0"/>
                                  </p:stCondLst>
                                  <p:childTnLst>
                                    <p:set>
                                      <p:cBhvr>
                                        <p:cTn id="67" dur="1" fill="hold">
                                          <p:stCondLst>
                                            <p:cond delay="0"/>
                                          </p:stCondLst>
                                        </p:cTn>
                                        <p:tgtEl>
                                          <p:spTgt spid="958"/>
                                        </p:tgtEl>
                                        <p:attrNameLst>
                                          <p:attrName>style.visibility</p:attrName>
                                        </p:attrNameLst>
                                      </p:cBhvr>
                                      <p:to>
                                        <p:strVal val="visible"/>
                                      </p:to>
                                    </p:set>
                                    <p:animEffect transition="in" filter="fade">
                                      <p:cBhvr>
                                        <p:cTn id="68" dur="500"/>
                                        <p:tgtEl>
                                          <p:spTgt spid="958"/>
                                        </p:tgtEl>
                                      </p:cBhvr>
                                    </p:animEffect>
                                  </p:childTnLst>
                                </p:cTn>
                              </p:par>
                            </p:childTnLst>
                          </p:cTn>
                        </p:par>
                        <p:par>
                          <p:cTn id="69" fill="hold">
                            <p:stCondLst>
                              <p:cond delay="7000"/>
                            </p:stCondLst>
                            <p:childTnLst>
                              <p:par>
                                <p:cTn id="70" presetID="10" presetClass="entr" presetSubtype="0" fill="hold" nodeType="afterEffect">
                                  <p:stCondLst>
                                    <p:cond delay="0"/>
                                  </p:stCondLst>
                                  <p:childTnLst>
                                    <p:set>
                                      <p:cBhvr>
                                        <p:cTn id="71" dur="1" fill="hold">
                                          <p:stCondLst>
                                            <p:cond delay="0"/>
                                          </p:stCondLst>
                                        </p:cTn>
                                        <p:tgtEl>
                                          <p:spTgt spid="957"/>
                                        </p:tgtEl>
                                        <p:attrNameLst>
                                          <p:attrName>style.visibility</p:attrName>
                                        </p:attrNameLst>
                                      </p:cBhvr>
                                      <p:to>
                                        <p:strVal val="visible"/>
                                      </p:to>
                                    </p:set>
                                    <p:animEffect transition="in" filter="fade">
                                      <p:cBhvr>
                                        <p:cTn id="72" dur="500"/>
                                        <p:tgtEl>
                                          <p:spTgt spid="957"/>
                                        </p:tgtEl>
                                      </p:cBhvr>
                                    </p:animEffect>
                                  </p:childTnLst>
                                </p:cTn>
                              </p:par>
                            </p:childTnLst>
                          </p:cTn>
                        </p:par>
                        <p:par>
                          <p:cTn id="73" fill="hold">
                            <p:stCondLst>
                              <p:cond delay="7500"/>
                            </p:stCondLst>
                            <p:childTnLst>
                              <p:par>
                                <p:cTn id="74" presetID="23" presetClass="entr" presetSubtype="16" fill="hold" nodeType="afterEffect">
                                  <p:stCondLst>
                                    <p:cond delay="0"/>
                                  </p:stCondLst>
                                  <p:childTnLst>
                                    <p:set>
                                      <p:cBhvr>
                                        <p:cTn id="75" dur="1" fill="hold">
                                          <p:stCondLst>
                                            <p:cond delay="0"/>
                                          </p:stCondLst>
                                        </p:cTn>
                                        <p:tgtEl>
                                          <p:spTgt spid="953"/>
                                        </p:tgtEl>
                                        <p:attrNameLst>
                                          <p:attrName>style.visibility</p:attrName>
                                        </p:attrNameLst>
                                      </p:cBhvr>
                                      <p:to>
                                        <p:strVal val="visible"/>
                                      </p:to>
                                    </p:set>
                                    <p:anim calcmode="lin" valueType="num">
                                      <p:cBhvr additive="base">
                                        <p:cTn id="76" dur="500"/>
                                        <p:tgtEl>
                                          <p:spTgt spid="953"/>
                                        </p:tgtEl>
                                        <p:attrNameLst>
                                          <p:attrName>ppt_w</p:attrName>
                                        </p:attrNameLst>
                                      </p:cBhvr>
                                      <p:tavLst>
                                        <p:tav tm="0">
                                          <p:val>
                                            <p:strVal val="0"/>
                                          </p:val>
                                        </p:tav>
                                        <p:tav tm="100000">
                                          <p:val>
                                            <p:strVal val="#ppt_w"/>
                                          </p:val>
                                        </p:tav>
                                      </p:tavLst>
                                    </p:anim>
                                    <p:anim calcmode="lin" valueType="num">
                                      <p:cBhvr additive="base">
                                        <p:cTn id="77" dur="500"/>
                                        <p:tgtEl>
                                          <p:spTgt spid="953"/>
                                        </p:tgtEl>
                                        <p:attrNameLst>
                                          <p:attrName>ppt_h</p:attrName>
                                        </p:attrNameLst>
                                      </p:cBhvr>
                                      <p:tavLst>
                                        <p:tav tm="0">
                                          <p:val>
                                            <p:strVal val="0"/>
                                          </p:val>
                                        </p:tav>
                                        <p:tav tm="100000">
                                          <p:val>
                                            <p:strVal val="#ppt_h"/>
                                          </p:val>
                                        </p:tav>
                                      </p:tavLst>
                                    </p:anim>
                                  </p:childTnLst>
                                </p:cTn>
                              </p:par>
                            </p:childTnLst>
                          </p:cTn>
                        </p:par>
                        <p:par>
                          <p:cTn id="78" fill="hold">
                            <p:stCondLst>
                              <p:cond delay="8000"/>
                            </p:stCondLst>
                            <p:childTnLst>
                              <p:par>
                                <p:cTn id="79" presetID="10" presetClass="entr" presetSubtype="0" fill="hold" nodeType="afterEffect">
                                  <p:stCondLst>
                                    <p:cond delay="0"/>
                                  </p:stCondLst>
                                  <p:childTnLst>
                                    <p:set>
                                      <p:cBhvr>
                                        <p:cTn id="80" dur="1" fill="hold">
                                          <p:stCondLst>
                                            <p:cond delay="0"/>
                                          </p:stCondLst>
                                        </p:cTn>
                                        <p:tgtEl>
                                          <p:spTgt spid="955"/>
                                        </p:tgtEl>
                                        <p:attrNameLst>
                                          <p:attrName>style.visibility</p:attrName>
                                        </p:attrNameLst>
                                      </p:cBhvr>
                                      <p:to>
                                        <p:strVal val="visible"/>
                                      </p:to>
                                    </p:set>
                                    <p:animEffect transition="in" filter="fade">
                                      <p:cBhvr>
                                        <p:cTn id="81" dur="500"/>
                                        <p:tgtEl>
                                          <p:spTgt spid="955"/>
                                        </p:tgtEl>
                                      </p:cBhvr>
                                    </p:animEffect>
                                  </p:childTnLst>
                                </p:cTn>
                              </p:par>
                            </p:childTnLst>
                          </p:cTn>
                        </p:par>
                        <p:par>
                          <p:cTn id="82" fill="hold">
                            <p:stCondLst>
                              <p:cond delay="8500"/>
                            </p:stCondLst>
                            <p:childTnLst>
                              <p:par>
                                <p:cTn id="83" presetID="10" presetClass="entr" presetSubtype="0" fill="hold" nodeType="afterEffect">
                                  <p:stCondLst>
                                    <p:cond delay="0"/>
                                  </p:stCondLst>
                                  <p:childTnLst>
                                    <p:set>
                                      <p:cBhvr>
                                        <p:cTn id="84" dur="1" fill="hold">
                                          <p:stCondLst>
                                            <p:cond delay="0"/>
                                          </p:stCondLst>
                                        </p:cTn>
                                        <p:tgtEl>
                                          <p:spTgt spid="954"/>
                                        </p:tgtEl>
                                        <p:attrNameLst>
                                          <p:attrName>style.visibility</p:attrName>
                                        </p:attrNameLst>
                                      </p:cBhvr>
                                      <p:to>
                                        <p:strVal val="visible"/>
                                      </p:to>
                                    </p:set>
                                    <p:animEffect transition="in" filter="fade">
                                      <p:cBhvr>
                                        <p:cTn id="85" dur="500"/>
                                        <p:tgtEl>
                                          <p:spTgt spid="954"/>
                                        </p:tgtEl>
                                      </p:cBhvr>
                                    </p:animEffect>
                                  </p:childTnLst>
                                </p:cTn>
                              </p:par>
                            </p:childTnLst>
                          </p:cTn>
                        </p:par>
                        <p:par>
                          <p:cTn id="86" fill="hold">
                            <p:stCondLst>
                              <p:cond delay="9000"/>
                            </p:stCondLst>
                            <p:childTnLst>
                              <p:par>
                                <p:cTn id="87" presetID="23" presetClass="entr" presetSubtype="16" fill="hold" nodeType="afterEffect">
                                  <p:stCondLst>
                                    <p:cond delay="0"/>
                                  </p:stCondLst>
                                  <p:childTnLst>
                                    <p:set>
                                      <p:cBhvr>
                                        <p:cTn id="88" dur="1" fill="hold">
                                          <p:stCondLst>
                                            <p:cond delay="0"/>
                                          </p:stCondLst>
                                        </p:cTn>
                                        <p:tgtEl>
                                          <p:spTgt spid="962"/>
                                        </p:tgtEl>
                                        <p:attrNameLst>
                                          <p:attrName>style.visibility</p:attrName>
                                        </p:attrNameLst>
                                      </p:cBhvr>
                                      <p:to>
                                        <p:strVal val="visible"/>
                                      </p:to>
                                    </p:set>
                                    <p:anim calcmode="lin" valueType="num">
                                      <p:cBhvr additive="base">
                                        <p:cTn id="89" dur="500"/>
                                        <p:tgtEl>
                                          <p:spTgt spid="962"/>
                                        </p:tgtEl>
                                        <p:attrNameLst>
                                          <p:attrName>ppt_w</p:attrName>
                                        </p:attrNameLst>
                                      </p:cBhvr>
                                      <p:tavLst>
                                        <p:tav tm="0">
                                          <p:val>
                                            <p:strVal val="0"/>
                                          </p:val>
                                        </p:tav>
                                        <p:tav tm="100000">
                                          <p:val>
                                            <p:strVal val="#ppt_w"/>
                                          </p:val>
                                        </p:tav>
                                      </p:tavLst>
                                    </p:anim>
                                    <p:anim calcmode="lin" valueType="num">
                                      <p:cBhvr additive="base">
                                        <p:cTn id="90" dur="500"/>
                                        <p:tgtEl>
                                          <p:spTgt spid="962"/>
                                        </p:tgtEl>
                                        <p:attrNameLst>
                                          <p:attrName>ppt_h</p:attrName>
                                        </p:attrNameLst>
                                      </p:cBhvr>
                                      <p:tavLst>
                                        <p:tav tm="0">
                                          <p:val>
                                            <p:strVal val="0"/>
                                          </p:val>
                                        </p:tav>
                                        <p:tav tm="100000">
                                          <p:val>
                                            <p:strVal val="#ppt_h"/>
                                          </p:val>
                                        </p:tav>
                                      </p:tavLst>
                                    </p:anim>
                                  </p:childTnLst>
                                </p:cTn>
                              </p:par>
                            </p:childTnLst>
                          </p:cTn>
                        </p:par>
                        <p:par>
                          <p:cTn id="91" fill="hold">
                            <p:stCondLst>
                              <p:cond delay="9500"/>
                            </p:stCondLst>
                            <p:childTnLst>
                              <p:par>
                                <p:cTn id="92" presetID="10" presetClass="entr" presetSubtype="0" fill="hold" nodeType="afterEffect">
                                  <p:stCondLst>
                                    <p:cond delay="0"/>
                                  </p:stCondLst>
                                  <p:childTnLst>
                                    <p:set>
                                      <p:cBhvr>
                                        <p:cTn id="93" dur="1" fill="hold">
                                          <p:stCondLst>
                                            <p:cond delay="0"/>
                                          </p:stCondLst>
                                        </p:cTn>
                                        <p:tgtEl>
                                          <p:spTgt spid="964"/>
                                        </p:tgtEl>
                                        <p:attrNameLst>
                                          <p:attrName>style.visibility</p:attrName>
                                        </p:attrNameLst>
                                      </p:cBhvr>
                                      <p:to>
                                        <p:strVal val="visible"/>
                                      </p:to>
                                    </p:set>
                                    <p:animEffect transition="in" filter="fade">
                                      <p:cBhvr>
                                        <p:cTn id="94" dur="500"/>
                                        <p:tgtEl>
                                          <p:spTgt spid="964"/>
                                        </p:tgtEl>
                                      </p:cBhvr>
                                    </p:animEffect>
                                  </p:childTnLst>
                                </p:cTn>
                              </p:par>
                            </p:childTnLst>
                          </p:cTn>
                        </p:par>
                        <p:par>
                          <p:cTn id="95" fill="hold">
                            <p:stCondLst>
                              <p:cond delay="10000"/>
                            </p:stCondLst>
                            <p:childTnLst>
                              <p:par>
                                <p:cTn id="96" presetID="10" presetClass="entr" presetSubtype="0" fill="hold" nodeType="afterEffect">
                                  <p:stCondLst>
                                    <p:cond delay="0"/>
                                  </p:stCondLst>
                                  <p:childTnLst>
                                    <p:set>
                                      <p:cBhvr>
                                        <p:cTn id="97" dur="1" fill="hold">
                                          <p:stCondLst>
                                            <p:cond delay="0"/>
                                          </p:stCondLst>
                                        </p:cTn>
                                        <p:tgtEl>
                                          <p:spTgt spid="963"/>
                                        </p:tgtEl>
                                        <p:attrNameLst>
                                          <p:attrName>style.visibility</p:attrName>
                                        </p:attrNameLst>
                                      </p:cBhvr>
                                      <p:to>
                                        <p:strVal val="visible"/>
                                      </p:to>
                                    </p:set>
                                    <p:animEffect transition="in" filter="fade">
                                      <p:cBhvr>
                                        <p:cTn id="98" dur="500"/>
                                        <p:tgtEl>
                                          <p:spTgt spid="963"/>
                                        </p:tgtEl>
                                      </p:cBhvr>
                                    </p:animEffect>
                                  </p:childTnLst>
                                </p:cTn>
                              </p:par>
                            </p:childTnLst>
                          </p:cTn>
                        </p:par>
                        <p:par>
                          <p:cTn id="99" fill="hold">
                            <p:stCondLst>
                              <p:cond delay="10500"/>
                            </p:stCondLst>
                            <p:childTnLst>
                              <p:par>
                                <p:cTn id="100" presetID="23" presetClass="entr" presetSubtype="16" fill="hold" nodeType="afterEffect">
                                  <p:stCondLst>
                                    <p:cond delay="0"/>
                                  </p:stCondLst>
                                  <p:childTnLst>
                                    <p:set>
                                      <p:cBhvr>
                                        <p:cTn id="101" dur="1" fill="hold">
                                          <p:stCondLst>
                                            <p:cond delay="0"/>
                                          </p:stCondLst>
                                        </p:cTn>
                                        <p:tgtEl>
                                          <p:spTgt spid="959"/>
                                        </p:tgtEl>
                                        <p:attrNameLst>
                                          <p:attrName>style.visibility</p:attrName>
                                        </p:attrNameLst>
                                      </p:cBhvr>
                                      <p:to>
                                        <p:strVal val="visible"/>
                                      </p:to>
                                    </p:set>
                                    <p:anim calcmode="lin" valueType="num">
                                      <p:cBhvr additive="base">
                                        <p:cTn id="102" dur="500"/>
                                        <p:tgtEl>
                                          <p:spTgt spid="959"/>
                                        </p:tgtEl>
                                        <p:attrNameLst>
                                          <p:attrName>ppt_w</p:attrName>
                                        </p:attrNameLst>
                                      </p:cBhvr>
                                      <p:tavLst>
                                        <p:tav tm="0">
                                          <p:val>
                                            <p:strVal val="0"/>
                                          </p:val>
                                        </p:tav>
                                        <p:tav tm="100000">
                                          <p:val>
                                            <p:strVal val="#ppt_w"/>
                                          </p:val>
                                        </p:tav>
                                      </p:tavLst>
                                    </p:anim>
                                    <p:anim calcmode="lin" valueType="num">
                                      <p:cBhvr additive="base">
                                        <p:cTn id="103" dur="500"/>
                                        <p:tgtEl>
                                          <p:spTgt spid="959"/>
                                        </p:tgtEl>
                                        <p:attrNameLst>
                                          <p:attrName>ppt_h</p:attrName>
                                        </p:attrNameLst>
                                      </p:cBhvr>
                                      <p:tavLst>
                                        <p:tav tm="0">
                                          <p:val>
                                            <p:strVal val="0"/>
                                          </p:val>
                                        </p:tav>
                                        <p:tav tm="100000">
                                          <p:val>
                                            <p:strVal val="#ppt_h"/>
                                          </p:val>
                                        </p:tav>
                                      </p:tavLst>
                                    </p:anim>
                                  </p:childTnLst>
                                </p:cTn>
                              </p:par>
                            </p:childTnLst>
                          </p:cTn>
                        </p:par>
                        <p:par>
                          <p:cTn id="104" fill="hold">
                            <p:stCondLst>
                              <p:cond delay="11000"/>
                            </p:stCondLst>
                            <p:childTnLst>
                              <p:par>
                                <p:cTn id="105" presetID="10" presetClass="entr" presetSubtype="0" fill="hold" nodeType="afterEffect">
                                  <p:stCondLst>
                                    <p:cond delay="0"/>
                                  </p:stCondLst>
                                  <p:childTnLst>
                                    <p:set>
                                      <p:cBhvr>
                                        <p:cTn id="106" dur="1" fill="hold">
                                          <p:stCondLst>
                                            <p:cond delay="0"/>
                                          </p:stCondLst>
                                        </p:cTn>
                                        <p:tgtEl>
                                          <p:spTgt spid="961"/>
                                        </p:tgtEl>
                                        <p:attrNameLst>
                                          <p:attrName>style.visibility</p:attrName>
                                        </p:attrNameLst>
                                      </p:cBhvr>
                                      <p:to>
                                        <p:strVal val="visible"/>
                                      </p:to>
                                    </p:set>
                                    <p:animEffect transition="in" filter="fade">
                                      <p:cBhvr>
                                        <p:cTn id="107" dur="500"/>
                                        <p:tgtEl>
                                          <p:spTgt spid="961"/>
                                        </p:tgtEl>
                                      </p:cBhvr>
                                    </p:animEffect>
                                  </p:childTnLst>
                                </p:cTn>
                              </p:par>
                            </p:childTnLst>
                          </p:cTn>
                        </p:par>
                        <p:par>
                          <p:cTn id="108" fill="hold">
                            <p:stCondLst>
                              <p:cond delay="11500"/>
                            </p:stCondLst>
                            <p:childTnLst>
                              <p:par>
                                <p:cTn id="109" presetID="10" presetClass="entr" presetSubtype="0" fill="hold" nodeType="afterEffect">
                                  <p:stCondLst>
                                    <p:cond delay="0"/>
                                  </p:stCondLst>
                                  <p:childTnLst>
                                    <p:set>
                                      <p:cBhvr>
                                        <p:cTn id="110" dur="1" fill="hold">
                                          <p:stCondLst>
                                            <p:cond delay="0"/>
                                          </p:stCondLst>
                                        </p:cTn>
                                        <p:tgtEl>
                                          <p:spTgt spid="960"/>
                                        </p:tgtEl>
                                        <p:attrNameLst>
                                          <p:attrName>style.visibility</p:attrName>
                                        </p:attrNameLst>
                                      </p:cBhvr>
                                      <p:to>
                                        <p:strVal val="visible"/>
                                      </p:to>
                                    </p:set>
                                    <p:animEffect transition="in" filter="fade">
                                      <p:cBhvr>
                                        <p:cTn id="111" dur="500"/>
                                        <p:tgtEl>
                                          <p:spTgt spid="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p3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81" name="Google Shape;981;p37"/>
          <p:cNvSpPr/>
          <p:nvPr/>
        </p:nvSpPr>
        <p:spPr>
          <a:xfrm>
            <a:off x="6096000" y="0"/>
            <a:ext cx="6096000" cy="6858000"/>
          </a:xfrm>
          <a:prstGeom prst="rect">
            <a:avLst/>
          </a:prstGeom>
          <a:gradFill>
            <a:gsLst>
              <a:gs pos="0">
                <a:srgbClr val="C6C6C6"/>
              </a:gs>
              <a:gs pos="100000">
                <a:srgbClr val="EEEEE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82" name="Google Shape;982;p37"/>
          <p:cNvSpPr txBox="1"/>
          <p:nvPr/>
        </p:nvSpPr>
        <p:spPr>
          <a:xfrm>
            <a:off x="4314092" y="2549490"/>
            <a:ext cx="7398937" cy="132343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id-ID" sz="8000" b="1">
                <a:solidFill>
                  <a:srgbClr val="3F3F3F"/>
                </a:solidFill>
                <a:latin typeface="Century Gothic"/>
                <a:ea typeface="Century Gothic"/>
                <a:cs typeface="Century Gothic"/>
                <a:sym typeface="Century Gothic"/>
              </a:rPr>
              <a:t>Thank you</a:t>
            </a:r>
            <a:endParaRPr sz="8000" b="1">
              <a:solidFill>
                <a:srgbClr val="3F3F3F"/>
              </a:solidFill>
              <a:latin typeface="Century Gothic"/>
              <a:ea typeface="Century Gothic"/>
              <a:cs typeface="Century Gothic"/>
              <a:sym typeface="Century Gothic"/>
            </a:endParaRPr>
          </a:p>
        </p:txBody>
      </p:sp>
      <p:sp>
        <p:nvSpPr>
          <p:cNvPr id="983" name="Google Shape;983;p37"/>
          <p:cNvSpPr txBox="1"/>
          <p:nvPr/>
        </p:nvSpPr>
        <p:spPr>
          <a:xfrm>
            <a:off x="5181599" y="2066671"/>
            <a:ext cx="6531430"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id-ID" sz="4000" i="1">
                <a:solidFill>
                  <a:srgbClr val="595959"/>
                </a:solidFill>
                <a:latin typeface="Century Gothic"/>
                <a:ea typeface="Century Gothic"/>
                <a:cs typeface="Century Gothic"/>
                <a:sym typeface="Century Gothic"/>
              </a:rPr>
              <a:t>Best regards,</a:t>
            </a:r>
            <a:endParaRPr sz="4000" i="1">
              <a:solidFill>
                <a:srgbClr val="595959"/>
              </a:solidFill>
              <a:latin typeface="Century Gothic"/>
              <a:ea typeface="Century Gothic"/>
              <a:cs typeface="Century Gothic"/>
              <a:sym typeface="Century Gothic"/>
            </a:endParaRPr>
          </a:p>
        </p:txBody>
      </p:sp>
      <p:sp>
        <p:nvSpPr>
          <p:cNvPr id="984" name="Google Shape;984;p37"/>
          <p:cNvSpPr/>
          <p:nvPr/>
        </p:nvSpPr>
        <p:spPr>
          <a:xfrm>
            <a:off x="5920225" y="3863018"/>
            <a:ext cx="5772707" cy="697692"/>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None/>
            </a:pPr>
            <a:r>
              <a:rPr lang="id-ID" sz="1400">
                <a:solidFill>
                  <a:srgbClr val="595959"/>
                </a:solidFill>
                <a:latin typeface="Century Gothic"/>
                <a:ea typeface="Century Gothic"/>
                <a:cs typeface="Century Gothic"/>
                <a:sym typeface="Century Gothic"/>
              </a:rPr>
              <a:t>Special thanks to all the people who made and released these awesome resources for free:</a:t>
            </a:r>
            <a:endParaRPr/>
          </a:p>
        </p:txBody>
      </p:sp>
      <p:sp>
        <p:nvSpPr>
          <p:cNvPr id="985" name="Google Shape;985;p37"/>
          <p:cNvSpPr txBox="1"/>
          <p:nvPr/>
        </p:nvSpPr>
        <p:spPr>
          <a:xfrm>
            <a:off x="8561195" y="4811466"/>
            <a:ext cx="3131737" cy="553998"/>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id-ID" sz="1000">
                <a:solidFill>
                  <a:srgbClr val="3F3F3F"/>
                </a:solidFill>
                <a:latin typeface="Century Gothic"/>
                <a:ea typeface="Century Gothic"/>
                <a:cs typeface="Century Gothic"/>
                <a:sym typeface="Century Gothic"/>
              </a:rPr>
              <a:t>Powered by </a:t>
            </a:r>
            <a:r>
              <a:rPr lang="id-ID" sz="1000" b="1">
                <a:solidFill>
                  <a:srgbClr val="3F3F3F"/>
                </a:solidFill>
                <a:latin typeface="Century Gothic"/>
                <a:ea typeface="Century Gothic"/>
                <a:cs typeface="Century Gothic"/>
                <a:sym typeface="Century Gothic"/>
              </a:rPr>
              <a:t>Freepptbackgrounds</a:t>
            </a:r>
            <a:r>
              <a:rPr lang="id-ID" sz="1000">
                <a:solidFill>
                  <a:srgbClr val="3F3F3F"/>
                </a:solidFill>
                <a:latin typeface="Century Gothic"/>
                <a:ea typeface="Century Gothic"/>
                <a:cs typeface="Century Gothic"/>
                <a:sym typeface="Century Gothic"/>
              </a:rPr>
              <a:t>.net</a:t>
            </a:r>
            <a:endParaRPr sz="1000">
              <a:solidFill>
                <a:srgbClr val="3F3F3F"/>
              </a:solidFill>
              <a:latin typeface="Century Gothic"/>
              <a:ea typeface="Century Gothic"/>
              <a:cs typeface="Century Gothic"/>
              <a:sym typeface="Century Gothic"/>
            </a:endParaRPr>
          </a:p>
          <a:p>
            <a:pPr marL="0" marR="0" lvl="0" indent="0" algn="just" rtl="0">
              <a:spcBef>
                <a:spcPts val="0"/>
              </a:spcBef>
              <a:spcAft>
                <a:spcPts val="0"/>
              </a:spcAft>
              <a:buNone/>
            </a:pPr>
            <a:r>
              <a:rPr lang="id-ID" sz="1000">
                <a:solidFill>
                  <a:srgbClr val="595959"/>
                </a:solidFill>
                <a:latin typeface="Century Gothic"/>
                <a:ea typeface="Century Gothic"/>
                <a:cs typeface="Century Gothic"/>
                <a:sym typeface="Century Gothic"/>
              </a:rPr>
              <a:t>Photographs by </a:t>
            </a:r>
            <a:r>
              <a:rPr lang="id-ID" sz="1000" b="1">
                <a:solidFill>
                  <a:srgbClr val="595959"/>
                </a:solidFill>
                <a:latin typeface="Century Gothic"/>
                <a:ea typeface="Century Gothic"/>
                <a:cs typeface="Century Gothic"/>
                <a:sym typeface="Century Gothic"/>
              </a:rPr>
              <a:t>Picpng</a:t>
            </a:r>
            <a:r>
              <a:rPr lang="id-ID" sz="1000">
                <a:solidFill>
                  <a:srgbClr val="595959"/>
                </a:solidFill>
                <a:latin typeface="Century Gothic"/>
                <a:ea typeface="Century Gothic"/>
                <a:cs typeface="Century Gothic"/>
                <a:sym typeface="Century Gothic"/>
              </a:rPr>
              <a:t>.com</a:t>
            </a:r>
            <a:endParaRPr sz="1000">
              <a:solidFill>
                <a:srgbClr val="595959"/>
              </a:solidFill>
              <a:latin typeface="Century Gothic"/>
              <a:ea typeface="Century Gothic"/>
              <a:cs typeface="Century Gothic"/>
              <a:sym typeface="Century Gothic"/>
            </a:endParaRPr>
          </a:p>
          <a:p>
            <a:pPr marL="0" marR="0" lvl="0" indent="0" algn="just" rtl="0">
              <a:spcBef>
                <a:spcPts val="0"/>
              </a:spcBef>
              <a:spcAft>
                <a:spcPts val="0"/>
              </a:spcAft>
              <a:buNone/>
            </a:pPr>
            <a:endParaRPr sz="1000">
              <a:solidFill>
                <a:srgbClr val="3F3F3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83"/>
                                        </p:tgtEl>
                                        <p:attrNameLst>
                                          <p:attrName>style.visibility</p:attrName>
                                        </p:attrNameLst>
                                      </p:cBhvr>
                                      <p:to>
                                        <p:strVal val="visible"/>
                                      </p:to>
                                    </p:set>
                                    <p:anim calcmode="lin" valueType="num">
                                      <p:cBhvr additive="base">
                                        <p:cTn id="7" dur="500"/>
                                        <p:tgtEl>
                                          <p:spTgt spid="98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82"/>
                                        </p:tgtEl>
                                        <p:attrNameLst>
                                          <p:attrName>style.visibility</p:attrName>
                                        </p:attrNameLst>
                                      </p:cBhvr>
                                      <p:to>
                                        <p:strVal val="visible"/>
                                      </p:to>
                                    </p:set>
                                    <p:animEffect transition="in" filter="fade">
                                      <p:cBhvr>
                                        <p:cTn id="11" dur="1000"/>
                                        <p:tgtEl>
                                          <p:spTgt spid="98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984"/>
                                        </p:tgtEl>
                                        <p:attrNameLst>
                                          <p:attrName>style.visibility</p:attrName>
                                        </p:attrNameLst>
                                      </p:cBhvr>
                                      <p:to>
                                        <p:strVal val="visible"/>
                                      </p:to>
                                    </p:set>
                                    <p:animEffect transition="in" filter="fade">
                                      <p:cBhvr>
                                        <p:cTn id="15" dur="500"/>
                                        <p:tgtEl>
                                          <p:spTgt spid="984"/>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85"/>
                                        </p:tgtEl>
                                        <p:attrNameLst>
                                          <p:attrName>style.visibility</p:attrName>
                                        </p:attrNameLst>
                                      </p:cBhvr>
                                      <p:to>
                                        <p:strVal val="visible"/>
                                      </p:to>
                                    </p:set>
                                    <p:animEffect transition="in" filter="fade">
                                      <p:cBhvr>
                                        <p:cTn id="19" dur="5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426" name="Google Shape;426;p23"/>
          <p:cNvGrpSpPr/>
          <p:nvPr/>
        </p:nvGrpSpPr>
        <p:grpSpPr>
          <a:xfrm>
            <a:off x="2549504" y="181388"/>
            <a:ext cx="7092992" cy="762303"/>
            <a:chOff x="2605259" y="181388"/>
            <a:chExt cx="7092992" cy="762303"/>
          </a:xfrm>
        </p:grpSpPr>
        <p:sp>
          <p:nvSpPr>
            <p:cNvPr id="427" name="Google Shape;427;p23"/>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428" name="Google Shape;428;p23"/>
            <p:cNvGrpSpPr/>
            <p:nvPr/>
          </p:nvGrpSpPr>
          <p:grpSpPr>
            <a:xfrm>
              <a:off x="5964124" y="850567"/>
              <a:ext cx="426498" cy="93124"/>
              <a:chOff x="5851936" y="762206"/>
              <a:chExt cx="426498" cy="93124"/>
            </a:xfrm>
          </p:grpSpPr>
          <p:sp>
            <p:nvSpPr>
              <p:cNvPr id="429" name="Google Shape;429;p23"/>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0" name="Google Shape;430;p23"/>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1" name="Google Shape;431;p23"/>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4" name="Google Shape;85;p13">
            <a:extLst>
              <a:ext uri="{FF2B5EF4-FFF2-40B4-BE49-F238E27FC236}">
                <a16:creationId xmlns:a16="http://schemas.microsoft.com/office/drawing/2014/main" id="{CFFC7EA6-0390-F45C-EE2F-68794FBCEBFF}"/>
              </a:ext>
            </a:extLst>
          </p:cNvPr>
          <p:cNvPicPr preferRelativeResize="0">
            <a:picLocks noGrp="1" noRot="1" noMove="1" noResize="1" noEditPoints="1" noAdjustHandles="1" noChangeArrowheads="1" noChangeShapeType="1" noCrop="1"/>
          </p:cNvPicPr>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pic>
        <p:nvPicPr>
          <p:cNvPr id="6" name="Imagen 5" descr="Tabla, Gráfico de líneas&#10;&#10;Descripción generada automáticamente">
            <a:extLst>
              <a:ext uri="{FF2B5EF4-FFF2-40B4-BE49-F238E27FC236}">
                <a16:creationId xmlns:a16="http://schemas.microsoft.com/office/drawing/2014/main" id="{DB982E34-4EEE-981E-F6BE-7F992B5EBCE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00765" y="1066019"/>
            <a:ext cx="8590469" cy="5393057"/>
          </a:xfrm>
          <a:prstGeom prst="rect">
            <a:avLst/>
          </a:prstGeom>
        </p:spPr>
      </p:pic>
    </p:spTree>
    <p:extLst>
      <p:ext uri="{BB962C8B-B14F-4D97-AF65-F5344CB8AC3E}">
        <p14:creationId xmlns:p14="http://schemas.microsoft.com/office/powerpoint/2010/main" val="164016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426" name="Google Shape;426;p23"/>
          <p:cNvGrpSpPr/>
          <p:nvPr/>
        </p:nvGrpSpPr>
        <p:grpSpPr>
          <a:xfrm>
            <a:off x="2549504" y="181388"/>
            <a:ext cx="7092992" cy="762303"/>
            <a:chOff x="2605259" y="181388"/>
            <a:chExt cx="7092992" cy="762303"/>
          </a:xfrm>
        </p:grpSpPr>
        <p:sp>
          <p:nvSpPr>
            <p:cNvPr id="427" name="Google Shape;427;p23"/>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428" name="Google Shape;428;p23"/>
            <p:cNvGrpSpPr/>
            <p:nvPr/>
          </p:nvGrpSpPr>
          <p:grpSpPr>
            <a:xfrm>
              <a:off x="5964124" y="850567"/>
              <a:ext cx="426498" cy="93124"/>
              <a:chOff x="5851936" y="762206"/>
              <a:chExt cx="426498" cy="93124"/>
            </a:xfrm>
          </p:grpSpPr>
          <p:sp>
            <p:nvSpPr>
              <p:cNvPr id="429" name="Google Shape;429;p23"/>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0" name="Google Shape;430;p23"/>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1" name="Google Shape;431;p23"/>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2" name="Imagen 1" descr="Gráfico, Gráfico de líneas&#10;&#10;Descripción generada automáticamente">
            <a:extLst>
              <a:ext uri="{FF2B5EF4-FFF2-40B4-BE49-F238E27FC236}">
                <a16:creationId xmlns:a16="http://schemas.microsoft.com/office/drawing/2014/main" id="{A667A273-1ACD-3028-AB3B-D2B5C07E493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70644" y="1169264"/>
            <a:ext cx="8250711" cy="5507348"/>
          </a:xfrm>
          <a:prstGeom prst="rect">
            <a:avLst/>
          </a:prstGeom>
        </p:spPr>
      </p:pic>
      <p:pic>
        <p:nvPicPr>
          <p:cNvPr id="4" name="Google Shape;85;p13">
            <a:extLst>
              <a:ext uri="{FF2B5EF4-FFF2-40B4-BE49-F238E27FC236}">
                <a16:creationId xmlns:a16="http://schemas.microsoft.com/office/drawing/2014/main" id="{5D8AE546-3FD9-4F1E-9ADA-06464D6BABA6}"/>
              </a:ext>
            </a:extLst>
          </p:cNvPr>
          <p:cNvPicPr preferRelativeResize="0"/>
          <p:nvPr/>
        </p:nvPicPr>
        <p:blipFill rotWithShape="1">
          <a:blip r:embed="rId4">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spTree>
    <p:extLst>
      <p:ext uri="{BB962C8B-B14F-4D97-AF65-F5344CB8AC3E}">
        <p14:creationId xmlns:p14="http://schemas.microsoft.com/office/powerpoint/2010/main" val="32844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3" name="Imagen 2" descr="Gráfico, Gráfico de líneas&#10;&#10;Descripción generada automáticamente">
            <a:extLst>
              <a:ext uri="{FF2B5EF4-FFF2-40B4-BE49-F238E27FC236}">
                <a16:creationId xmlns:a16="http://schemas.microsoft.com/office/drawing/2014/main" id="{1AB48A36-117C-FF65-59CB-A0EA2BDE938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929748" y="1121610"/>
            <a:ext cx="8332503" cy="5555002"/>
          </a:xfrm>
          <a:prstGeom prst="rect">
            <a:avLst/>
          </a:prstGeom>
        </p:spPr>
      </p:pic>
    </p:spTree>
    <p:extLst>
      <p:ext uri="{BB962C8B-B14F-4D97-AF65-F5344CB8AC3E}">
        <p14:creationId xmlns:p14="http://schemas.microsoft.com/office/powerpoint/2010/main" val="92278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2" name="Imagen 11" descr="Gráfico, Gráfico de líneas&#10;&#10;Descripción generada automáticamente">
            <a:extLst>
              <a:ext uri="{FF2B5EF4-FFF2-40B4-BE49-F238E27FC236}">
                <a16:creationId xmlns:a16="http://schemas.microsoft.com/office/drawing/2014/main" id="{7687BEF0-280C-3760-C564-0230484A50E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720193" y="988969"/>
            <a:ext cx="8803550" cy="5869031"/>
          </a:xfrm>
          <a:prstGeom prst="rect">
            <a:avLst/>
          </a:prstGeom>
        </p:spPr>
      </p:pic>
    </p:spTree>
    <p:extLst>
      <p:ext uri="{BB962C8B-B14F-4D97-AF65-F5344CB8AC3E}">
        <p14:creationId xmlns:p14="http://schemas.microsoft.com/office/powerpoint/2010/main" val="1793675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5" name="Imagen 14" descr="Gráfico, Gráfico de líneas&#10;&#10;Descripción generada automáticamente">
            <a:extLst>
              <a:ext uri="{FF2B5EF4-FFF2-40B4-BE49-F238E27FC236}">
                <a16:creationId xmlns:a16="http://schemas.microsoft.com/office/drawing/2014/main" id="{C2BE9902-4FB2-EFE7-CD2D-A3382610ABF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63259" y="1188557"/>
            <a:ext cx="5113116" cy="3476919"/>
          </a:xfrm>
          <a:prstGeom prst="rect">
            <a:avLst/>
          </a:prstGeom>
        </p:spPr>
      </p:pic>
      <p:pic>
        <p:nvPicPr>
          <p:cNvPr id="16" name="Imagen 15" descr="Gráfico, Gráfico de líneas&#10;&#10;Descripción generada automáticamente">
            <a:extLst>
              <a:ext uri="{FF2B5EF4-FFF2-40B4-BE49-F238E27FC236}">
                <a16:creationId xmlns:a16="http://schemas.microsoft.com/office/drawing/2014/main" id="{ACD49BD4-FE08-BB43-17AB-7C5C57D6847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55136" y="2944917"/>
            <a:ext cx="5084253" cy="3476918"/>
          </a:xfrm>
          <a:prstGeom prst="rect">
            <a:avLst/>
          </a:prstGeom>
        </p:spPr>
      </p:pic>
    </p:spTree>
    <p:extLst>
      <p:ext uri="{BB962C8B-B14F-4D97-AF65-F5344CB8AC3E}">
        <p14:creationId xmlns:p14="http://schemas.microsoft.com/office/powerpoint/2010/main" val="30940852"/>
      </p:ext>
    </p:extLst>
  </p:cSld>
  <p:clrMapOvr>
    <a:masterClrMapping/>
  </p:clrMapOvr>
</p:sld>
</file>

<file path=ppt/theme/theme1.xml><?xml version="1.0" encoding="utf-8"?>
<a:theme xmlns:a="http://schemas.openxmlformats.org/drawingml/2006/main" name="Data Analysis Powerpoint Template - www.freepptbackgrounds.ne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1377</TotalTime>
  <Words>3612</Words>
  <Application>Microsoft Macintosh PowerPoint</Application>
  <PresentationFormat>Panorámica</PresentationFormat>
  <Paragraphs>423</Paragraphs>
  <Slides>49</Slides>
  <Notes>49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49</vt:i4>
      </vt:variant>
    </vt:vector>
  </HeadingPairs>
  <TitlesOfParts>
    <vt:vector size="55" baseType="lpstr">
      <vt:lpstr>Söhne</vt:lpstr>
      <vt:lpstr>Century Gothic</vt:lpstr>
      <vt:lpstr>Calibri</vt:lpstr>
      <vt:lpstr>Aptos Narrow</vt:lpstr>
      <vt:lpstr>Arial</vt:lpstr>
      <vt:lpstr>Data Analysis Powerpoint Template - www.freepptbackgrounds.net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Francesc Roselló Peiró</cp:lastModifiedBy>
  <cp:revision>4</cp:revision>
  <dcterms:modified xsi:type="dcterms:W3CDTF">2024-05-04T14:33:18Z</dcterms:modified>
</cp:coreProperties>
</file>